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3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4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5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activeX/activeX1.xml" ContentType="application/vnd.ms-office.activeX+xml"/>
  <Override PartName="/ppt/notesSlides/notesSlide6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7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8.xml" ContentType="application/vnd.openxmlformats-officedocument.presentationml.notesSl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9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10.xml" ContentType="application/vnd.openxmlformats-officedocument.presentationml.notesSlid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notesSlides/notesSlide11.xml" ContentType="application/vnd.openxmlformats-officedocument.presentationml.notesSlide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notesSlides/notesSlide12.xml" ContentType="application/vnd.openxmlformats-officedocument.presentationml.notesSlide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notesSlides/notesSlide13.xml" ContentType="application/vnd.openxmlformats-officedocument.presentationml.notesSlide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notesSlides/notesSlide14.xml" ContentType="application/vnd.openxmlformats-officedocument.presentationml.notesSlide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notesSlides/notesSlide15.xml" ContentType="application/vnd.openxmlformats-officedocument.presentationml.notesSlide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notesSlides/notesSlide16.xml" ContentType="application/vnd.openxmlformats-officedocument.presentationml.notesSlide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notesSlides/notesSlide17.xml" ContentType="application/vnd.openxmlformats-officedocument.presentationml.notesSlide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notesSlides/notesSlide1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notesSlides/notesSlide19.xml" ContentType="application/vnd.openxmlformats-officedocument.presentationml.notesSlide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notesSlides/notesSlide20.xml" ContentType="application/vnd.openxmlformats-officedocument.presentationml.notesSlide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notesSlides/notesSlide21.xml" ContentType="application/vnd.openxmlformats-officedocument.presentationml.notesSlide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77" r:id="rId21"/>
    <p:sldId id="278" r:id="rId22"/>
    <p:sldId id="279" r:id="rId23"/>
  </p:sldIdLst>
  <p:sldSz cx="12098338" cy="6985000"/>
  <p:notesSz cx="6858000" cy="9144000"/>
  <p:defaultTextStyle>
    <a:defPPr>
      <a:defRPr lang="zh-CN"/>
    </a:defPPr>
    <a:lvl1pPr marL="0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744" y="-90"/>
      </p:cViewPr>
      <p:guideLst>
        <p:guide orient="horz" pos="2200"/>
        <p:guide pos="381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#2">
  <dgm:title val=""/>
  <dgm:desc val=""/>
  <dgm:catLst>
    <dgm:cat type="accent2" pri="11100"/>
  </dgm:catLst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73B03-4D71-4565-8C52-4902BE6377A4}" type="doc">
      <dgm:prSet loTypeId="urn:microsoft.com/office/officeart/2005/8/layout/hierarchy2#2" loCatId="hierarchy" qsTypeId="urn:microsoft.com/office/officeart/2005/8/quickstyle/simple1#3" qsCatId="simple" csTypeId="urn:microsoft.com/office/officeart/2005/8/colors/accent2_1#2" csCatId="accent1" phldr="0"/>
      <dgm:spPr/>
      <dgm:t>
        <a:bodyPr/>
        <a:lstStyle/>
        <a:p>
          <a:endParaRPr lang="zh-CN" altLang="en-US"/>
        </a:p>
      </dgm:t>
    </dgm:pt>
    <dgm:pt modelId="{2AFB1B2A-8749-4E5E-9CB9-0B60F81C46F8}" type="parTrans" cxnId="{C4481DE7-BB91-43C8-A513-3E195674AEC4}">
      <dgm:prSet/>
      <dgm:spPr/>
      <dgm:t>
        <a:bodyPr/>
        <a:lstStyle/>
        <a:p>
          <a:endParaRPr lang="zh-CN" altLang="en-US"/>
        </a:p>
      </dgm:t>
    </dgm:pt>
    <dgm:pt modelId="{0605F139-5EF0-48E7-A091-192233D2011D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浮力</a:t>
          </a:r>
        </a:p>
      </dgm:t>
    </dgm:pt>
    <dgm:pt modelId="{AC2BFF99-DAE2-494A-88AB-85D75BC6D2EE}" type="parTrans" cxnId="{61764DEE-7488-4316-95AD-4EBA7B7BFD64}">
      <dgm:prSet/>
      <dgm:spPr/>
      <dgm:t>
        <a:bodyPr/>
        <a:lstStyle/>
        <a:p>
          <a:endParaRPr lang="zh-CN" altLang="en-US"/>
        </a:p>
      </dgm:t>
    </dgm:pt>
    <dgm:pt modelId="{4530EE7D-F557-4815-9ED2-EABC47F46978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>
              <a:latin typeface="宋体" panose="02010600030101010101" pitchFamily="2" charset="-122"/>
              <a:ea typeface="宋体" panose="02010600030101010101" pitchFamily="2" charset="-122"/>
            </a:rPr>
            <a:t>什么是浮力</a:t>
          </a:r>
        </a:p>
      </dgm:t>
    </dgm:pt>
    <dgm:pt modelId="{4A6A0524-D9B7-4A37-8E78-5FE688BDCCE6}" type="parTrans" cxnId="{4D5F47D8-3A98-46D5-BE11-6AB76E88C7B6}">
      <dgm:prSet/>
      <dgm:spPr/>
      <dgm:t>
        <a:bodyPr/>
        <a:lstStyle/>
        <a:p>
          <a:endParaRPr lang="zh-CN" altLang="en-US"/>
        </a:p>
      </dgm:t>
    </dgm:pt>
    <dgm:pt modelId="{2C2A4BF3-AA22-4080-9546-909CF9AC3ECB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/>
              <a:sym typeface="Arial"/>
            </a:rPr>
            <a:t>一切浸入液体中的物体，都要受到向上的力的作用</a:t>
          </a:r>
          <a:endParaRPr lang="zh-CN" altLang="en-US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39CECE7E-7D7C-4022-9437-1E0813814145}" type="sibTrans" cxnId="{4D5F47D8-3A98-46D5-BE11-6AB76E88C7B6}">
      <dgm:prSet/>
      <dgm:spPr/>
      <dgm:t>
        <a:bodyPr/>
        <a:lstStyle/>
        <a:p>
          <a:endParaRPr lang="zh-CN" altLang="en-US"/>
        </a:p>
      </dgm:t>
    </dgm:pt>
    <dgm:pt modelId="{B98A0394-6758-42EB-8D0E-4491BED52B6C}" type="sibTrans" cxnId="{61764DEE-7488-4316-95AD-4EBA7B7BFD64}">
      <dgm:prSet/>
      <dgm:spPr/>
      <dgm:t>
        <a:bodyPr/>
        <a:lstStyle/>
        <a:p>
          <a:endParaRPr lang="zh-CN" altLang="en-US"/>
        </a:p>
      </dgm:t>
    </dgm:pt>
    <dgm:pt modelId="{97027576-0D26-406A-BDCF-D711E311B8D0}" type="parTrans" cxnId="{79C0E86F-AACD-4586-A48E-78A78F825A9B}">
      <dgm:prSet/>
      <dgm:spPr/>
      <dgm:t>
        <a:bodyPr/>
        <a:lstStyle/>
        <a:p>
          <a:endParaRPr/>
        </a:p>
      </dgm:t>
    </dgm:pt>
    <dgm:pt modelId="{5B2376F9-E2DC-4F02-883C-4A30A445AD73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浮力产生</a:t>
          </a:r>
        </a:p>
      </dgm:t>
    </dgm:pt>
    <dgm:pt modelId="{3E60EF4D-7AC2-4B3D-A473-9CDF552BB618}" type="parTrans" cxnId="{865ED0D2-E374-4972-B51B-13971AE58169}">
      <dgm:prSet/>
      <dgm:spPr/>
      <dgm:t>
        <a:bodyPr/>
        <a:lstStyle/>
        <a:p>
          <a:endParaRPr/>
        </a:p>
      </dgm:t>
    </dgm:pt>
    <dgm:pt modelId="{57853A84-98C9-404B-8AF0-2B76A5C21FAF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物体在液体中上下表面所受压强不同</a:t>
          </a:r>
        </a:p>
      </dgm:t>
    </dgm:pt>
    <dgm:pt modelId="{9ACD8B84-F41B-4524-8E88-A27C5741BA8D}" type="sibTrans" cxnId="{865ED0D2-E374-4972-B51B-13971AE58169}">
      <dgm:prSet/>
      <dgm:spPr/>
      <dgm:t>
        <a:bodyPr/>
        <a:lstStyle/>
        <a:p>
          <a:endParaRPr/>
        </a:p>
      </dgm:t>
    </dgm:pt>
    <dgm:pt modelId="{0DEC34DF-C92C-4D8F-B2DC-90C476165998}" type="sibTrans" cxnId="{79C0E86F-AACD-4586-A48E-78A78F825A9B}">
      <dgm:prSet/>
      <dgm:spPr/>
      <dgm:t>
        <a:bodyPr/>
        <a:lstStyle/>
        <a:p>
          <a:endParaRPr/>
        </a:p>
      </dgm:t>
    </dgm:pt>
    <dgm:pt modelId="{854FBFB3-ED65-4285-B6B3-74FB29A8058B}" type="parTrans" cxnId="{59977D5C-68FD-43F4-BD1F-18CEEB3B73CA}">
      <dgm:prSet/>
      <dgm:spPr/>
      <dgm:t>
        <a:bodyPr/>
        <a:lstStyle/>
        <a:p>
          <a:endParaRPr/>
        </a:p>
      </dgm:t>
    </dgm:pt>
    <dgm:pt modelId="{3205F1EF-225A-4A34-824D-B5897B4FDFFF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浮力方向</a:t>
          </a:r>
        </a:p>
      </dgm:t>
    </dgm:pt>
    <dgm:pt modelId="{B2D98460-55C6-4171-8215-EFD4949D544A}" type="parTrans" cxnId="{6F196D77-43E4-4702-B409-0A9A667C2246}">
      <dgm:prSet/>
      <dgm:spPr/>
      <dgm:t>
        <a:bodyPr/>
        <a:lstStyle/>
        <a:p>
          <a:endParaRPr/>
        </a:p>
      </dgm:t>
    </dgm:pt>
    <dgm:pt modelId="{750A3BD0-2C41-4598-BC9C-89E31EDCE55B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竖直向上</a:t>
          </a:r>
        </a:p>
      </dgm:t>
    </dgm:pt>
    <dgm:pt modelId="{CB6FC766-0DC3-478E-A1B1-4F5F78E0D88C}" type="sibTrans" cxnId="{6F196D77-43E4-4702-B409-0A9A667C2246}">
      <dgm:prSet/>
      <dgm:spPr/>
      <dgm:t>
        <a:bodyPr/>
        <a:lstStyle/>
        <a:p>
          <a:endParaRPr/>
        </a:p>
      </dgm:t>
    </dgm:pt>
    <dgm:pt modelId="{E7D884C8-92A6-4FF5-8EA4-45479798E314}" type="sibTrans" cxnId="{59977D5C-68FD-43F4-BD1F-18CEEB3B73CA}">
      <dgm:prSet/>
      <dgm:spPr/>
      <dgm:t>
        <a:bodyPr/>
        <a:lstStyle/>
        <a:p>
          <a:endParaRPr/>
        </a:p>
      </dgm:t>
    </dgm:pt>
    <dgm:pt modelId="{E0FFEB56-236E-4FE9-83BF-31494E265D5A}" type="sibTrans" cxnId="{C4481DE7-BB91-43C8-A513-3E195674AEC4}">
      <dgm:prSet/>
      <dgm:spPr/>
      <dgm:t>
        <a:bodyPr/>
        <a:lstStyle/>
        <a:p>
          <a:endParaRPr lang="zh-CN" altLang="en-US"/>
        </a:p>
      </dgm:t>
    </dgm:pt>
    <dgm:pt modelId="{5FBAB40F-6011-4629-9B30-77C9439C91BF}" type="pres">
      <dgm:prSet presAssocID="{EFE73B03-4D71-4565-8C52-4902BE6377A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/>
        </a:p>
      </dgm:t>
    </dgm:pt>
    <dgm:pt modelId="{2332AA2E-A989-4175-BB73-78EA4C3BDB65}" type="pres">
      <dgm:prSet presAssocID="{0605F139-5EF0-48E7-A091-192233D2011D}" presName="root1" presStyleCnt="0"/>
      <dgm:spPr/>
      <dgm:t>
        <a:bodyPr/>
        <a:lstStyle/>
        <a:p>
          <a:endParaRPr/>
        </a:p>
      </dgm:t>
    </dgm:pt>
    <dgm:pt modelId="{24E3F4AB-32FB-4CE0-9DAC-FC4DD26B5900}" type="pres">
      <dgm:prSet presAssocID="{0605F139-5EF0-48E7-A091-192233D2011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44F25638-8073-4DA7-9390-5AC06A304565}" type="pres">
      <dgm:prSet presAssocID="{0605F139-5EF0-48E7-A091-192233D2011D}" presName="level2hierChild" presStyleCnt="0"/>
      <dgm:spPr/>
      <dgm:t>
        <a:bodyPr/>
        <a:lstStyle/>
        <a:p>
          <a:endParaRPr/>
        </a:p>
      </dgm:t>
    </dgm:pt>
    <dgm:pt modelId="{B47BD6C9-6D53-4A69-975F-9CF96E25F10F}" type="pres">
      <dgm:prSet presAssocID="{AC2BFF99-DAE2-494A-88AB-85D75BC6D2EE}" presName="conn2-1" presStyleLbl="parChTrans1D2" presStyleIdx="0" presStyleCnt="3"/>
      <dgm:spPr/>
      <dgm:t>
        <a:bodyPr/>
        <a:lstStyle/>
        <a:p>
          <a:endParaRPr/>
        </a:p>
      </dgm:t>
    </dgm:pt>
    <dgm:pt modelId="{C1833E64-0598-4ED8-B73B-4C820BB35531}" type="pres">
      <dgm:prSet presAssocID="{AC2BFF99-DAE2-494A-88AB-85D75BC6D2EE}" presName="connTx" presStyleLbl="parChTrans1D2" presStyleIdx="0" presStyleCnt="3"/>
      <dgm:spPr/>
      <dgm:t>
        <a:bodyPr/>
        <a:lstStyle/>
        <a:p>
          <a:endParaRPr/>
        </a:p>
      </dgm:t>
    </dgm:pt>
    <dgm:pt modelId="{46F58ACF-5130-428E-B3EF-87D6FEC0C921}" type="pres">
      <dgm:prSet presAssocID="{4530EE7D-F557-4815-9ED2-EABC47F46978}" presName="root2" presStyleCnt="0"/>
      <dgm:spPr/>
      <dgm:t>
        <a:bodyPr/>
        <a:lstStyle/>
        <a:p>
          <a:endParaRPr/>
        </a:p>
      </dgm:t>
    </dgm:pt>
    <dgm:pt modelId="{3C0D5057-54F2-42F8-ADAD-AA27A1CC1A1B}" type="pres">
      <dgm:prSet presAssocID="{4530EE7D-F557-4815-9ED2-EABC47F46978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48673F39-879C-4946-8DC7-FD68F0552920}" type="pres">
      <dgm:prSet presAssocID="{4530EE7D-F557-4815-9ED2-EABC47F46978}" presName="level3hierChild" presStyleCnt="0"/>
      <dgm:spPr/>
      <dgm:t>
        <a:bodyPr/>
        <a:lstStyle/>
        <a:p>
          <a:endParaRPr/>
        </a:p>
      </dgm:t>
    </dgm:pt>
    <dgm:pt modelId="{FA61825B-C877-4D42-AAFB-0586288A9783}" type="pres">
      <dgm:prSet presAssocID="{4A6A0524-D9B7-4A37-8E78-5FE688BDCCE6}" presName="conn2-1" presStyleLbl="parChTrans1D3" presStyleIdx="0" presStyleCnt="3"/>
      <dgm:spPr/>
      <dgm:t>
        <a:bodyPr/>
        <a:lstStyle/>
        <a:p>
          <a:endParaRPr/>
        </a:p>
      </dgm:t>
    </dgm:pt>
    <dgm:pt modelId="{66B35CF0-1806-4E4A-8B50-99A64DECDBA9}" type="pres">
      <dgm:prSet presAssocID="{4A6A0524-D9B7-4A37-8E78-5FE688BDCCE6}" presName="connTx" presStyleLbl="parChTrans1D3" presStyleIdx="0" presStyleCnt="3"/>
      <dgm:spPr/>
      <dgm:t>
        <a:bodyPr/>
        <a:lstStyle/>
        <a:p>
          <a:endParaRPr/>
        </a:p>
      </dgm:t>
    </dgm:pt>
    <dgm:pt modelId="{F95D7524-EA0E-4F9D-9D6F-B10856D5C83F}" type="pres">
      <dgm:prSet presAssocID="{2C2A4BF3-AA22-4080-9546-909CF9AC3ECB}" presName="root2" presStyleCnt="0"/>
      <dgm:spPr/>
      <dgm:t>
        <a:bodyPr/>
        <a:lstStyle/>
        <a:p>
          <a:endParaRPr/>
        </a:p>
      </dgm:t>
    </dgm:pt>
    <dgm:pt modelId="{63712EDC-9AF8-41BC-8F72-ADF8D554FF07}" type="pres">
      <dgm:prSet presAssocID="{2C2A4BF3-AA22-4080-9546-909CF9AC3ECB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E0C65410-D9BC-4E23-87DE-EBBC54AD2166}" type="pres">
      <dgm:prSet presAssocID="{2C2A4BF3-AA22-4080-9546-909CF9AC3ECB}" presName="level3hierChild" presStyleCnt="0"/>
      <dgm:spPr/>
      <dgm:t>
        <a:bodyPr/>
        <a:lstStyle/>
        <a:p>
          <a:endParaRPr/>
        </a:p>
      </dgm:t>
    </dgm:pt>
    <dgm:pt modelId="{74349992-EEFA-4DAF-8129-C2BDF9455EA9}" type="pres">
      <dgm:prSet presAssocID="{97027576-0D26-406A-BDCF-D711E311B8D0}" presName="conn2-1" presStyleLbl="parChTrans1D2" presStyleIdx="1" presStyleCnt="3"/>
      <dgm:spPr/>
      <dgm:t>
        <a:bodyPr/>
        <a:lstStyle/>
        <a:p>
          <a:endParaRPr/>
        </a:p>
      </dgm:t>
    </dgm:pt>
    <dgm:pt modelId="{AEA07B12-0188-47AA-9D97-18C09ACDBDF1}" type="pres">
      <dgm:prSet presAssocID="{97027576-0D26-406A-BDCF-D711E311B8D0}" presName="connTx" presStyleLbl="parChTrans1D2" presStyleIdx="1" presStyleCnt="3"/>
      <dgm:spPr/>
      <dgm:t>
        <a:bodyPr/>
        <a:lstStyle/>
        <a:p>
          <a:endParaRPr/>
        </a:p>
      </dgm:t>
    </dgm:pt>
    <dgm:pt modelId="{D4DFDF7F-EBAB-4521-8F4C-CB7D740C74E9}" type="pres">
      <dgm:prSet presAssocID="{5B2376F9-E2DC-4F02-883C-4A30A445AD73}" presName="root2" presStyleCnt="0"/>
      <dgm:spPr/>
      <dgm:t>
        <a:bodyPr/>
        <a:lstStyle/>
        <a:p>
          <a:endParaRPr/>
        </a:p>
      </dgm:t>
    </dgm:pt>
    <dgm:pt modelId="{0907D242-C611-4006-AAD0-C70CFB939F35}" type="pres">
      <dgm:prSet presAssocID="{5B2376F9-E2DC-4F02-883C-4A30A445AD73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4F1FBC97-B527-478D-BEAC-767C80EBC3C2}" type="pres">
      <dgm:prSet presAssocID="{5B2376F9-E2DC-4F02-883C-4A30A445AD73}" presName="level3hierChild" presStyleCnt="0"/>
      <dgm:spPr/>
      <dgm:t>
        <a:bodyPr/>
        <a:lstStyle/>
        <a:p>
          <a:endParaRPr/>
        </a:p>
      </dgm:t>
    </dgm:pt>
    <dgm:pt modelId="{ED449955-E1B9-40FA-964C-94507EE67114}" type="pres">
      <dgm:prSet presAssocID="{3E60EF4D-7AC2-4B3D-A473-9CDF552BB618}" presName="conn2-1" presStyleLbl="parChTrans1D3" presStyleIdx="1" presStyleCnt="3"/>
      <dgm:spPr/>
      <dgm:t>
        <a:bodyPr/>
        <a:lstStyle/>
        <a:p>
          <a:endParaRPr/>
        </a:p>
      </dgm:t>
    </dgm:pt>
    <dgm:pt modelId="{76AF4A99-BA9C-4318-8162-D9E4075B76A8}" type="pres">
      <dgm:prSet presAssocID="{3E60EF4D-7AC2-4B3D-A473-9CDF552BB618}" presName="connTx" presStyleLbl="parChTrans1D3" presStyleIdx="1" presStyleCnt="3"/>
      <dgm:spPr/>
      <dgm:t>
        <a:bodyPr/>
        <a:lstStyle/>
        <a:p>
          <a:endParaRPr/>
        </a:p>
      </dgm:t>
    </dgm:pt>
    <dgm:pt modelId="{40ABE087-C2FE-44FD-AB1D-40568CF07487}" type="pres">
      <dgm:prSet presAssocID="{57853A84-98C9-404B-8AF0-2B76A5C21FAF}" presName="root2" presStyleCnt="0"/>
      <dgm:spPr/>
      <dgm:t>
        <a:bodyPr/>
        <a:lstStyle/>
        <a:p>
          <a:endParaRPr/>
        </a:p>
      </dgm:t>
    </dgm:pt>
    <dgm:pt modelId="{89537EBF-2FFB-4BA3-81F7-42005764CEF9}" type="pres">
      <dgm:prSet presAssocID="{57853A84-98C9-404B-8AF0-2B76A5C21FAF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490127BB-C638-430A-9F0B-EF87BB6C37FA}" type="pres">
      <dgm:prSet presAssocID="{57853A84-98C9-404B-8AF0-2B76A5C21FAF}" presName="level3hierChild" presStyleCnt="0"/>
      <dgm:spPr/>
      <dgm:t>
        <a:bodyPr/>
        <a:lstStyle/>
        <a:p>
          <a:endParaRPr/>
        </a:p>
      </dgm:t>
    </dgm:pt>
    <dgm:pt modelId="{D52845F9-E4FF-4C3E-8F9B-E7A0EE98FB1E}" type="pres">
      <dgm:prSet presAssocID="{854FBFB3-ED65-4285-B6B3-74FB29A8058B}" presName="conn2-1" presStyleLbl="parChTrans1D2" presStyleIdx="2" presStyleCnt="3"/>
      <dgm:spPr/>
      <dgm:t>
        <a:bodyPr/>
        <a:lstStyle/>
        <a:p>
          <a:endParaRPr/>
        </a:p>
      </dgm:t>
    </dgm:pt>
    <dgm:pt modelId="{664B91E3-956B-418C-ABCB-B8397E3B988C}" type="pres">
      <dgm:prSet presAssocID="{854FBFB3-ED65-4285-B6B3-74FB29A8058B}" presName="connTx" presStyleLbl="parChTrans1D2" presStyleIdx="2" presStyleCnt="3"/>
      <dgm:spPr/>
      <dgm:t>
        <a:bodyPr/>
        <a:lstStyle/>
        <a:p>
          <a:endParaRPr/>
        </a:p>
      </dgm:t>
    </dgm:pt>
    <dgm:pt modelId="{3AA78378-0561-4322-A407-3B6248479146}" type="pres">
      <dgm:prSet presAssocID="{3205F1EF-225A-4A34-824D-B5897B4FDFFF}" presName="root2" presStyleCnt="0"/>
      <dgm:spPr/>
      <dgm:t>
        <a:bodyPr/>
        <a:lstStyle/>
        <a:p>
          <a:endParaRPr/>
        </a:p>
      </dgm:t>
    </dgm:pt>
    <dgm:pt modelId="{E1DD52EE-093F-4CE3-8332-116322F97076}" type="pres">
      <dgm:prSet presAssocID="{3205F1EF-225A-4A34-824D-B5897B4FDFFF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DCB83533-34E3-4464-9DA1-F3C6309C9A30}" type="pres">
      <dgm:prSet presAssocID="{3205F1EF-225A-4A34-824D-B5897B4FDFFF}" presName="level3hierChild" presStyleCnt="0"/>
      <dgm:spPr/>
      <dgm:t>
        <a:bodyPr/>
        <a:lstStyle/>
        <a:p>
          <a:endParaRPr/>
        </a:p>
      </dgm:t>
    </dgm:pt>
    <dgm:pt modelId="{3BCB9632-1B46-47EC-8E4B-7E3665CB5D1C}" type="pres">
      <dgm:prSet presAssocID="{B2D98460-55C6-4171-8215-EFD4949D544A}" presName="conn2-1" presStyleLbl="parChTrans1D3" presStyleIdx="2" presStyleCnt="3"/>
      <dgm:spPr/>
      <dgm:t>
        <a:bodyPr/>
        <a:lstStyle/>
        <a:p>
          <a:endParaRPr/>
        </a:p>
      </dgm:t>
    </dgm:pt>
    <dgm:pt modelId="{D679A3DC-D239-4DCA-BCE2-B264206585C6}" type="pres">
      <dgm:prSet presAssocID="{B2D98460-55C6-4171-8215-EFD4949D544A}" presName="connTx" presStyleLbl="parChTrans1D3" presStyleIdx="2" presStyleCnt="3"/>
      <dgm:spPr/>
      <dgm:t>
        <a:bodyPr/>
        <a:lstStyle/>
        <a:p>
          <a:endParaRPr/>
        </a:p>
      </dgm:t>
    </dgm:pt>
    <dgm:pt modelId="{0A116F61-31EE-4F38-9E2C-CC8D5C816D11}" type="pres">
      <dgm:prSet presAssocID="{750A3BD0-2C41-4598-BC9C-89E31EDCE55B}" presName="root2" presStyleCnt="0"/>
      <dgm:spPr/>
      <dgm:t>
        <a:bodyPr/>
        <a:lstStyle/>
        <a:p>
          <a:endParaRPr/>
        </a:p>
      </dgm:t>
    </dgm:pt>
    <dgm:pt modelId="{DA22BD66-9C5E-43A5-A48F-9F0A08D9F92C}" type="pres">
      <dgm:prSet presAssocID="{750A3BD0-2C41-4598-BC9C-89E31EDCE55B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837236E6-CEE4-45A9-A239-9B49FBCCCB82}" type="pres">
      <dgm:prSet presAssocID="{750A3BD0-2C41-4598-BC9C-89E31EDCE55B}" presName="level3hierChild" presStyleCnt="0"/>
      <dgm:spPr/>
      <dgm:t>
        <a:bodyPr/>
        <a:lstStyle/>
        <a:p>
          <a:endParaRPr/>
        </a:p>
      </dgm:t>
    </dgm:pt>
  </dgm:ptLst>
  <dgm:cxnLst>
    <dgm:cxn modelId="{79C0E86F-AACD-4586-A48E-78A78F825A9B}" srcId="{0605F139-5EF0-48E7-A091-192233D2011D}" destId="{5B2376F9-E2DC-4F02-883C-4A30A445AD73}" srcOrd="1" destOrd="0" parTransId="{97027576-0D26-406A-BDCF-D711E311B8D0}" sibTransId="{0DEC34DF-C92C-4D8F-B2DC-90C476165998}"/>
    <dgm:cxn modelId="{59977D5C-68FD-43F4-BD1F-18CEEB3B73CA}" srcId="{0605F139-5EF0-48E7-A091-192233D2011D}" destId="{3205F1EF-225A-4A34-824D-B5897B4FDFFF}" srcOrd="2" destOrd="0" parTransId="{854FBFB3-ED65-4285-B6B3-74FB29A8058B}" sibTransId="{E7D884C8-92A6-4FF5-8EA4-45479798E314}"/>
    <dgm:cxn modelId="{F44524D9-63AB-4C78-B602-84C1B7A927BC}" type="presOf" srcId="{B2D98460-55C6-4171-8215-EFD4949D544A}" destId="{D679A3DC-D239-4DCA-BCE2-B264206585C6}" srcOrd="1" destOrd="0" presId="urn:microsoft.com/office/officeart/2005/8/layout/hierarchy2#2"/>
    <dgm:cxn modelId="{F0BC66EE-69C9-484F-962C-D69EE06C0FCC}" type="presOf" srcId="{750A3BD0-2C41-4598-BC9C-89E31EDCE55B}" destId="{DA22BD66-9C5E-43A5-A48F-9F0A08D9F92C}" srcOrd="0" destOrd="0" presId="urn:microsoft.com/office/officeart/2005/8/layout/hierarchy2#2"/>
    <dgm:cxn modelId="{B99CCBF9-5107-4035-80DA-0EFEA97B222E}" type="presOf" srcId="{EFE73B03-4D71-4565-8C52-4902BE6377A4}" destId="{5FBAB40F-6011-4629-9B30-77C9439C91BF}" srcOrd="0" destOrd="0" presId="urn:microsoft.com/office/officeart/2005/8/layout/hierarchy2#2"/>
    <dgm:cxn modelId="{61764DEE-7488-4316-95AD-4EBA7B7BFD64}" srcId="{0605F139-5EF0-48E7-A091-192233D2011D}" destId="{4530EE7D-F557-4815-9ED2-EABC47F46978}" srcOrd="0" destOrd="0" parTransId="{AC2BFF99-DAE2-494A-88AB-85D75BC6D2EE}" sibTransId="{B98A0394-6758-42EB-8D0E-4491BED52B6C}"/>
    <dgm:cxn modelId="{685C872F-46D4-4A87-BE9D-161C30223062}" type="presOf" srcId="{AC2BFF99-DAE2-494A-88AB-85D75BC6D2EE}" destId="{C1833E64-0598-4ED8-B73B-4C820BB35531}" srcOrd="1" destOrd="0" presId="urn:microsoft.com/office/officeart/2005/8/layout/hierarchy2#2"/>
    <dgm:cxn modelId="{423D4356-99A7-42C7-83D1-232530756224}" type="presOf" srcId="{AC2BFF99-DAE2-494A-88AB-85D75BC6D2EE}" destId="{B47BD6C9-6D53-4A69-975F-9CF96E25F10F}" srcOrd="0" destOrd="0" presId="urn:microsoft.com/office/officeart/2005/8/layout/hierarchy2#2"/>
    <dgm:cxn modelId="{865ED0D2-E374-4972-B51B-13971AE58169}" srcId="{5B2376F9-E2DC-4F02-883C-4A30A445AD73}" destId="{57853A84-98C9-404B-8AF0-2B76A5C21FAF}" srcOrd="0" destOrd="0" parTransId="{3E60EF4D-7AC2-4B3D-A473-9CDF552BB618}" sibTransId="{9ACD8B84-F41B-4524-8E88-A27C5741BA8D}"/>
    <dgm:cxn modelId="{DDEF32F5-5E1A-4913-8D9C-97178DACB9E0}" type="presOf" srcId="{4530EE7D-F557-4815-9ED2-EABC47F46978}" destId="{3C0D5057-54F2-42F8-ADAD-AA27A1CC1A1B}" srcOrd="0" destOrd="0" presId="urn:microsoft.com/office/officeart/2005/8/layout/hierarchy2#2"/>
    <dgm:cxn modelId="{6F196D77-43E4-4702-B409-0A9A667C2246}" srcId="{3205F1EF-225A-4A34-824D-B5897B4FDFFF}" destId="{750A3BD0-2C41-4598-BC9C-89E31EDCE55B}" srcOrd="0" destOrd="0" parTransId="{B2D98460-55C6-4171-8215-EFD4949D544A}" sibTransId="{CB6FC766-0DC3-478E-A1B1-4F5F78E0D88C}"/>
    <dgm:cxn modelId="{F7EFB5D2-AB08-4F10-80EA-8BB51EDE623D}" type="presOf" srcId="{854FBFB3-ED65-4285-B6B3-74FB29A8058B}" destId="{D52845F9-E4FF-4C3E-8F9B-E7A0EE98FB1E}" srcOrd="0" destOrd="0" presId="urn:microsoft.com/office/officeart/2005/8/layout/hierarchy2#2"/>
    <dgm:cxn modelId="{31C820C2-2702-4B93-AD97-1B4DC2268DFA}" type="presOf" srcId="{97027576-0D26-406A-BDCF-D711E311B8D0}" destId="{AEA07B12-0188-47AA-9D97-18C09ACDBDF1}" srcOrd="1" destOrd="0" presId="urn:microsoft.com/office/officeart/2005/8/layout/hierarchy2#2"/>
    <dgm:cxn modelId="{AB5186EC-475E-4DFA-AF5B-045CA4165076}" type="presOf" srcId="{2C2A4BF3-AA22-4080-9546-909CF9AC3ECB}" destId="{63712EDC-9AF8-41BC-8F72-ADF8D554FF07}" srcOrd="0" destOrd="0" presId="urn:microsoft.com/office/officeart/2005/8/layout/hierarchy2#2"/>
    <dgm:cxn modelId="{4B33EF66-0C4A-40A5-BA0F-BBC4B21FC891}" type="presOf" srcId="{5B2376F9-E2DC-4F02-883C-4A30A445AD73}" destId="{0907D242-C611-4006-AAD0-C70CFB939F35}" srcOrd="0" destOrd="0" presId="urn:microsoft.com/office/officeart/2005/8/layout/hierarchy2#2"/>
    <dgm:cxn modelId="{3F5C857C-5F92-4F03-B3FA-12AA4141F8E3}" type="presOf" srcId="{854FBFB3-ED65-4285-B6B3-74FB29A8058B}" destId="{664B91E3-956B-418C-ABCB-B8397E3B988C}" srcOrd="1" destOrd="0" presId="urn:microsoft.com/office/officeart/2005/8/layout/hierarchy2#2"/>
    <dgm:cxn modelId="{BFC81684-3E1F-4986-9394-3FCEC3B6245C}" type="presOf" srcId="{57853A84-98C9-404B-8AF0-2B76A5C21FAF}" destId="{89537EBF-2FFB-4BA3-81F7-42005764CEF9}" srcOrd="0" destOrd="0" presId="urn:microsoft.com/office/officeart/2005/8/layout/hierarchy2#2"/>
    <dgm:cxn modelId="{D3D5A069-5A53-4252-816B-0F108F88E992}" type="presOf" srcId="{4A6A0524-D9B7-4A37-8E78-5FE688BDCCE6}" destId="{66B35CF0-1806-4E4A-8B50-99A64DECDBA9}" srcOrd="1" destOrd="0" presId="urn:microsoft.com/office/officeart/2005/8/layout/hierarchy2#2"/>
    <dgm:cxn modelId="{52027ACB-79F4-4425-A555-0E514C44F9AD}" type="presOf" srcId="{0605F139-5EF0-48E7-A091-192233D2011D}" destId="{24E3F4AB-32FB-4CE0-9DAC-FC4DD26B5900}" srcOrd="0" destOrd="0" presId="urn:microsoft.com/office/officeart/2005/8/layout/hierarchy2#2"/>
    <dgm:cxn modelId="{480342D1-0905-469A-B910-E3E6DEE8CAE8}" type="presOf" srcId="{3205F1EF-225A-4A34-824D-B5897B4FDFFF}" destId="{E1DD52EE-093F-4CE3-8332-116322F97076}" srcOrd="0" destOrd="0" presId="urn:microsoft.com/office/officeart/2005/8/layout/hierarchy2#2"/>
    <dgm:cxn modelId="{3FE62D67-FEE5-4F8C-B373-212FF45C3080}" type="presOf" srcId="{97027576-0D26-406A-BDCF-D711E311B8D0}" destId="{74349992-EEFA-4DAF-8129-C2BDF9455EA9}" srcOrd="0" destOrd="0" presId="urn:microsoft.com/office/officeart/2005/8/layout/hierarchy2#2"/>
    <dgm:cxn modelId="{FD17A2E2-E541-4649-BD55-4DEF9DFAA5C3}" type="presOf" srcId="{B2D98460-55C6-4171-8215-EFD4949D544A}" destId="{3BCB9632-1B46-47EC-8E4B-7E3665CB5D1C}" srcOrd="0" destOrd="0" presId="urn:microsoft.com/office/officeart/2005/8/layout/hierarchy2#2"/>
    <dgm:cxn modelId="{B170E4B5-CB37-469A-9DDD-76EE5FA5E801}" type="presOf" srcId="{3E60EF4D-7AC2-4B3D-A473-9CDF552BB618}" destId="{76AF4A99-BA9C-4318-8162-D9E4075B76A8}" srcOrd="1" destOrd="0" presId="urn:microsoft.com/office/officeart/2005/8/layout/hierarchy2#2"/>
    <dgm:cxn modelId="{4D5F47D8-3A98-46D5-BE11-6AB76E88C7B6}" srcId="{4530EE7D-F557-4815-9ED2-EABC47F46978}" destId="{2C2A4BF3-AA22-4080-9546-909CF9AC3ECB}" srcOrd="0" destOrd="0" parTransId="{4A6A0524-D9B7-4A37-8E78-5FE688BDCCE6}" sibTransId="{39CECE7E-7D7C-4022-9437-1E0813814145}"/>
    <dgm:cxn modelId="{C4481DE7-BB91-43C8-A513-3E195674AEC4}" srcId="{EFE73B03-4D71-4565-8C52-4902BE6377A4}" destId="{0605F139-5EF0-48E7-A091-192233D2011D}" srcOrd="0" destOrd="0" parTransId="{2AFB1B2A-8749-4E5E-9CB9-0B60F81C46F8}" sibTransId="{E0FFEB56-236E-4FE9-83BF-31494E265D5A}"/>
    <dgm:cxn modelId="{92067E51-A788-43C0-B5ED-15567E37AC06}" type="presOf" srcId="{4A6A0524-D9B7-4A37-8E78-5FE688BDCCE6}" destId="{FA61825B-C877-4D42-AAFB-0586288A9783}" srcOrd="0" destOrd="0" presId="urn:microsoft.com/office/officeart/2005/8/layout/hierarchy2#2"/>
    <dgm:cxn modelId="{01312E58-9507-49E9-9120-19E87E7DEEE7}" type="presOf" srcId="{3E60EF4D-7AC2-4B3D-A473-9CDF552BB618}" destId="{ED449955-E1B9-40FA-964C-94507EE67114}" srcOrd="0" destOrd="0" presId="urn:microsoft.com/office/officeart/2005/8/layout/hierarchy2#2"/>
    <dgm:cxn modelId="{CA738275-BA80-4931-A75A-10D670357E91}" type="presParOf" srcId="{5FBAB40F-6011-4629-9B30-77C9439C91BF}" destId="{2332AA2E-A989-4175-BB73-78EA4C3BDB65}" srcOrd="0" destOrd="0" presId="urn:microsoft.com/office/officeart/2005/8/layout/hierarchy2#2"/>
    <dgm:cxn modelId="{634539A7-A56B-4592-8522-1167836647FF}" type="presParOf" srcId="{2332AA2E-A989-4175-BB73-78EA4C3BDB65}" destId="{24E3F4AB-32FB-4CE0-9DAC-FC4DD26B5900}" srcOrd="0" destOrd="0" presId="urn:microsoft.com/office/officeart/2005/8/layout/hierarchy2#2"/>
    <dgm:cxn modelId="{A13943F5-7ED1-4A0B-BC88-28FBBDC3B11E}" type="presParOf" srcId="{2332AA2E-A989-4175-BB73-78EA4C3BDB65}" destId="{44F25638-8073-4DA7-9390-5AC06A304565}" srcOrd="1" destOrd="0" presId="urn:microsoft.com/office/officeart/2005/8/layout/hierarchy2#2"/>
    <dgm:cxn modelId="{1D78337A-182B-47C1-9BA1-A22639805760}" type="presParOf" srcId="{44F25638-8073-4DA7-9390-5AC06A304565}" destId="{B47BD6C9-6D53-4A69-975F-9CF96E25F10F}" srcOrd="0" destOrd="0" presId="urn:microsoft.com/office/officeart/2005/8/layout/hierarchy2#2"/>
    <dgm:cxn modelId="{CD8A49B2-4BAD-4376-9040-120DA1F9F3A3}" type="presParOf" srcId="{B47BD6C9-6D53-4A69-975F-9CF96E25F10F}" destId="{C1833E64-0598-4ED8-B73B-4C820BB35531}" srcOrd="0" destOrd="0" presId="urn:microsoft.com/office/officeart/2005/8/layout/hierarchy2#2"/>
    <dgm:cxn modelId="{914B2E13-E295-46FC-AB24-AB9A857F5125}" type="presParOf" srcId="{44F25638-8073-4DA7-9390-5AC06A304565}" destId="{46F58ACF-5130-428E-B3EF-87D6FEC0C921}" srcOrd="1" destOrd="0" presId="urn:microsoft.com/office/officeart/2005/8/layout/hierarchy2#2"/>
    <dgm:cxn modelId="{1F93D2EB-63E4-4732-901F-D01F3B5B0AEE}" type="presParOf" srcId="{46F58ACF-5130-428E-B3EF-87D6FEC0C921}" destId="{3C0D5057-54F2-42F8-ADAD-AA27A1CC1A1B}" srcOrd="0" destOrd="0" presId="urn:microsoft.com/office/officeart/2005/8/layout/hierarchy2#2"/>
    <dgm:cxn modelId="{898A9061-B21A-45A4-9F33-5D16D2B7AE51}" type="presParOf" srcId="{46F58ACF-5130-428E-B3EF-87D6FEC0C921}" destId="{48673F39-879C-4946-8DC7-FD68F0552920}" srcOrd="1" destOrd="0" presId="urn:microsoft.com/office/officeart/2005/8/layout/hierarchy2#2"/>
    <dgm:cxn modelId="{40ACDD52-9264-4944-B61C-18809AA7700A}" type="presParOf" srcId="{48673F39-879C-4946-8DC7-FD68F0552920}" destId="{FA61825B-C877-4D42-AAFB-0586288A9783}" srcOrd="0" destOrd="0" presId="urn:microsoft.com/office/officeart/2005/8/layout/hierarchy2#2"/>
    <dgm:cxn modelId="{7725A8E8-A943-40FA-8AED-C779A7A3E7D7}" type="presParOf" srcId="{FA61825B-C877-4D42-AAFB-0586288A9783}" destId="{66B35CF0-1806-4E4A-8B50-99A64DECDBA9}" srcOrd="0" destOrd="0" presId="urn:microsoft.com/office/officeart/2005/8/layout/hierarchy2#2"/>
    <dgm:cxn modelId="{77D86A13-222E-4E5F-B2A3-27A0AAAAEC92}" type="presParOf" srcId="{48673F39-879C-4946-8DC7-FD68F0552920}" destId="{F95D7524-EA0E-4F9D-9D6F-B10856D5C83F}" srcOrd="1" destOrd="0" presId="urn:microsoft.com/office/officeart/2005/8/layout/hierarchy2#2"/>
    <dgm:cxn modelId="{4C237045-9C0B-4A5B-B9D2-8EBBA5C49341}" type="presParOf" srcId="{F95D7524-EA0E-4F9D-9D6F-B10856D5C83F}" destId="{63712EDC-9AF8-41BC-8F72-ADF8D554FF07}" srcOrd="0" destOrd="0" presId="urn:microsoft.com/office/officeart/2005/8/layout/hierarchy2#2"/>
    <dgm:cxn modelId="{31510696-F734-4AF2-8B20-8F4B1E3D02FC}" type="presParOf" srcId="{F95D7524-EA0E-4F9D-9D6F-B10856D5C83F}" destId="{E0C65410-D9BC-4E23-87DE-EBBC54AD2166}" srcOrd="1" destOrd="0" presId="urn:microsoft.com/office/officeart/2005/8/layout/hierarchy2#2"/>
    <dgm:cxn modelId="{CEF5B2EA-0392-4FA4-95D6-051F9CE282C4}" type="presParOf" srcId="{44F25638-8073-4DA7-9390-5AC06A304565}" destId="{74349992-EEFA-4DAF-8129-C2BDF9455EA9}" srcOrd="2" destOrd="0" presId="urn:microsoft.com/office/officeart/2005/8/layout/hierarchy2#2"/>
    <dgm:cxn modelId="{E0A29039-8BAF-4C4D-8501-DDB61B1D96E8}" type="presParOf" srcId="{74349992-EEFA-4DAF-8129-C2BDF9455EA9}" destId="{AEA07B12-0188-47AA-9D97-18C09ACDBDF1}" srcOrd="0" destOrd="0" presId="urn:microsoft.com/office/officeart/2005/8/layout/hierarchy2#2"/>
    <dgm:cxn modelId="{251A1C1D-635E-4CF6-BF79-990131060EE7}" type="presParOf" srcId="{44F25638-8073-4DA7-9390-5AC06A304565}" destId="{D4DFDF7F-EBAB-4521-8F4C-CB7D740C74E9}" srcOrd="3" destOrd="0" presId="urn:microsoft.com/office/officeart/2005/8/layout/hierarchy2#2"/>
    <dgm:cxn modelId="{99A99E06-BF3C-41C0-BCCA-3F56FC2F7827}" type="presParOf" srcId="{D4DFDF7F-EBAB-4521-8F4C-CB7D740C74E9}" destId="{0907D242-C611-4006-AAD0-C70CFB939F35}" srcOrd="0" destOrd="0" presId="urn:microsoft.com/office/officeart/2005/8/layout/hierarchy2#2"/>
    <dgm:cxn modelId="{AFB9C0F7-0127-4EAA-B9DD-A6B6CCCFCF26}" type="presParOf" srcId="{D4DFDF7F-EBAB-4521-8F4C-CB7D740C74E9}" destId="{4F1FBC97-B527-478D-BEAC-767C80EBC3C2}" srcOrd="1" destOrd="0" presId="urn:microsoft.com/office/officeart/2005/8/layout/hierarchy2#2"/>
    <dgm:cxn modelId="{701897A5-4ACB-48D8-A7DA-B639CB7D68DD}" type="presParOf" srcId="{4F1FBC97-B527-478D-BEAC-767C80EBC3C2}" destId="{ED449955-E1B9-40FA-964C-94507EE67114}" srcOrd="0" destOrd="0" presId="urn:microsoft.com/office/officeart/2005/8/layout/hierarchy2#2"/>
    <dgm:cxn modelId="{8E0F06A0-D4AF-4AC5-B919-284248C62E7C}" type="presParOf" srcId="{ED449955-E1B9-40FA-964C-94507EE67114}" destId="{76AF4A99-BA9C-4318-8162-D9E4075B76A8}" srcOrd="0" destOrd="0" presId="urn:microsoft.com/office/officeart/2005/8/layout/hierarchy2#2"/>
    <dgm:cxn modelId="{DE5A04ED-0FD6-46AB-B028-15EFE8604692}" type="presParOf" srcId="{4F1FBC97-B527-478D-BEAC-767C80EBC3C2}" destId="{40ABE087-C2FE-44FD-AB1D-40568CF07487}" srcOrd="1" destOrd="0" presId="urn:microsoft.com/office/officeart/2005/8/layout/hierarchy2#2"/>
    <dgm:cxn modelId="{DA1030F9-2AC9-42DE-AD38-611A96BA325B}" type="presParOf" srcId="{40ABE087-C2FE-44FD-AB1D-40568CF07487}" destId="{89537EBF-2FFB-4BA3-81F7-42005764CEF9}" srcOrd="0" destOrd="0" presId="urn:microsoft.com/office/officeart/2005/8/layout/hierarchy2#2"/>
    <dgm:cxn modelId="{CF71B570-57E8-4C5B-8ED9-10CFE33DB06E}" type="presParOf" srcId="{40ABE087-C2FE-44FD-AB1D-40568CF07487}" destId="{490127BB-C638-430A-9F0B-EF87BB6C37FA}" srcOrd="1" destOrd="0" presId="urn:microsoft.com/office/officeart/2005/8/layout/hierarchy2#2"/>
    <dgm:cxn modelId="{EAFAACF1-8B01-41DB-9FB9-F6A0B8B07B12}" type="presParOf" srcId="{44F25638-8073-4DA7-9390-5AC06A304565}" destId="{D52845F9-E4FF-4C3E-8F9B-E7A0EE98FB1E}" srcOrd="4" destOrd="0" presId="urn:microsoft.com/office/officeart/2005/8/layout/hierarchy2#2"/>
    <dgm:cxn modelId="{4EC3FF86-D97B-44D7-9926-0E6D9539FF31}" type="presParOf" srcId="{D52845F9-E4FF-4C3E-8F9B-E7A0EE98FB1E}" destId="{664B91E3-956B-418C-ABCB-B8397E3B988C}" srcOrd="0" destOrd="0" presId="urn:microsoft.com/office/officeart/2005/8/layout/hierarchy2#2"/>
    <dgm:cxn modelId="{705F3759-F9E3-4BFB-B6D9-EC588A928EFB}" type="presParOf" srcId="{44F25638-8073-4DA7-9390-5AC06A304565}" destId="{3AA78378-0561-4322-A407-3B6248479146}" srcOrd="5" destOrd="0" presId="urn:microsoft.com/office/officeart/2005/8/layout/hierarchy2#2"/>
    <dgm:cxn modelId="{ECEBCEDD-665B-4D6A-92D9-C96240E5B313}" type="presParOf" srcId="{3AA78378-0561-4322-A407-3B6248479146}" destId="{E1DD52EE-093F-4CE3-8332-116322F97076}" srcOrd="0" destOrd="0" presId="urn:microsoft.com/office/officeart/2005/8/layout/hierarchy2#2"/>
    <dgm:cxn modelId="{38DC116C-5166-4F68-AC9B-AB3100F21789}" type="presParOf" srcId="{3AA78378-0561-4322-A407-3B6248479146}" destId="{DCB83533-34E3-4464-9DA1-F3C6309C9A30}" srcOrd="1" destOrd="0" presId="urn:microsoft.com/office/officeart/2005/8/layout/hierarchy2#2"/>
    <dgm:cxn modelId="{62DEDB4C-6A44-4617-B82E-84745819927D}" type="presParOf" srcId="{DCB83533-34E3-4464-9DA1-F3C6309C9A30}" destId="{3BCB9632-1B46-47EC-8E4B-7E3665CB5D1C}" srcOrd="0" destOrd="0" presId="urn:microsoft.com/office/officeart/2005/8/layout/hierarchy2#2"/>
    <dgm:cxn modelId="{882177DE-3634-44FD-AEC4-BCF14D191CDD}" type="presParOf" srcId="{3BCB9632-1B46-47EC-8E4B-7E3665CB5D1C}" destId="{D679A3DC-D239-4DCA-BCE2-B264206585C6}" srcOrd="0" destOrd="0" presId="urn:microsoft.com/office/officeart/2005/8/layout/hierarchy2#2"/>
    <dgm:cxn modelId="{9C16F671-86B3-497F-9694-5D6D8CD600A0}" type="presParOf" srcId="{DCB83533-34E3-4464-9DA1-F3C6309C9A30}" destId="{0A116F61-31EE-4F38-9E2C-CC8D5C816D11}" srcOrd="1" destOrd="0" presId="urn:microsoft.com/office/officeart/2005/8/layout/hierarchy2#2"/>
    <dgm:cxn modelId="{76A4CDC1-F1FA-4494-B5DB-0CCCC45A7CD4}" type="presParOf" srcId="{0A116F61-31EE-4F38-9E2C-CC8D5C816D11}" destId="{DA22BD66-9C5E-43A5-A48F-9F0A08D9F92C}" srcOrd="0" destOrd="0" presId="urn:microsoft.com/office/officeart/2005/8/layout/hierarchy2#2"/>
    <dgm:cxn modelId="{E98EBE26-AE33-4DDE-8188-23FAF2267CDC}" type="presParOf" srcId="{0A116F61-31EE-4F38-9E2C-CC8D5C816D11}" destId="{837236E6-CEE4-45A9-A239-9B49FBCCCB82}" srcOrd="1" destOrd="0" presId="urn:microsoft.com/office/officeart/2005/8/layout/hierarchy2#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E3F4AB-32FB-4CE0-9DAC-FC4DD26B5900}">
      <dsp:nvSpPr>
        <dsp:cNvPr id="0" name=""/>
        <dsp:cNvSpPr/>
      </dsp:nvSpPr>
      <dsp:spPr>
        <a:xfrm>
          <a:off x="4178" y="1693801"/>
          <a:ext cx="2847277" cy="142363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/>
            <a:t>浮力</a:t>
          </a:r>
        </a:p>
      </dsp:txBody>
      <dsp:txXfrm>
        <a:off x="45875" y="1735498"/>
        <a:ext cx="2763883" cy="1340244"/>
      </dsp:txXfrm>
    </dsp:sp>
    <dsp:sp modelId="{B47BD6C9-6D53-4A69-975F-9CF96E25F10F}">
      <dsp:nvSpPr>
        <dsp:cNvPr id="0" name=""/>
        <dsp:cNvSpPr/>
      </dsp:nvSpPr>
      <dsp:spPr>
        <a:xfrm rot="18289469">
          <a:off x="2423729" y="1560397"/>
          <a:ext cx="1994365" cy="53261"/>
        </a:xfrm>
        <a:custGeom>
          <a:avLst/>
          <a:gdLst/>
          <a:ahLst/>
          <a:cxnLst/>
          <a:rect l="0" t="0" r="0" b="0"/>
          <a:pathLst>
            <a:path>
              <a:moveTo>
                <a:pt x="0" y="26630"/>
              </a:moveTo>
              <a:lnTo>
                <a:pt x="1994365" y="26630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700" kern="1200"/>
        </a:p>
      </dsp:txBody>
      <dsp:txXfrm>
        <a:off x="3371052" y="1537169"/>
        <a:ext cx="99718" cy="99718"/>
      </dsp:txXfrm>
    </dsp:sp>
    <dsp:sp modelId="{3C0D5057-54F2-42F8-ADAD-AA27A1CC1A1B}">
      <dsp:nvSpPr>
        <dsp:cNvPr id="0" name=""/>
        <dsp:cNvSpPr/>
      </dsp:nvSpPr>
      <dsp:spPr>
        <a:xfrm>
          <a:off x="3990367" y="56616"/>
          <a:ext cx="2847277" cy="142363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>
              <a:latin typeface="宋体" panose="02010600030101010101" pitchFamily="2" charset="-122"/>
              <a:ea typeface="宋体" panose="02010600030101010101" pitchFamily="2" charset="-122"/>
            </a:rPr>
            <a:t>什么是浮力</a:t>
          </a:r>
        </a:p>
      </dsp:txBody>
      <dsp:txXfrm>
        <a:off x="4032064" y="98313"/>
        <a:ext cx="2763883" cy="1340244"/>
      </dsp:txXfrm>
    </dsp:sp>
    <dsp:sp modelId="{FA61825B-C877-4D42-AAFB-0586288A9783}">
      <dsp:nvSpPr>
        <dsp:cNvPr id="0" name=""/>
        <dsp:cNvSpPr/>
      </dsp:nvSpPr>
      <dsp:spPr>
        <a:xfrm>
          <a:off x="6837645" y="741805"/>
          <a:ext cx="1138911" cy="53261"/>
        </a:xfrm>
        <a:custGeom>
          <a:avLst/>
          <a:gdLst/>
          <a:ahLst/>
          <a:cxnLst/>
          <a:rect l="0" t="0" r="0" b="0"/>
          <a:pathLst>
            <a:path>
              <a:moveTo>
                <a:pt x="0" y="26630"/>
              </a:moveTo>
              <a:lnTo>
                <a:pt x="1138911" y="2663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7378628" y="739963"/>
        <a:ext cx="56945" cy="56945"/>
      </dsp:txXfrm>
    </dsp:sp>
    <dsp:sp modelId="{63712EDC-9AF8-41BC-8F72-ADF8D554FF07}">
      <dsp:nvSpPr>
        <dsp:cNvPr id="0" name=""/>
        <dsp:cNvSpPr/>
      </dsp:nvSpPr>
      <dsp:spPr>
        <a:xfrm>
          <a:off x="7976556" y="56616"/>
          <a:ext cx="2847277" cy="142363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/>
              <a:sym typeface="Arial"/>
            </a:rPr>
            <a:t>一切浸入液体中的物体，都要受到向上的力的作用</a:t>
          </a:r>
          <a:endParaRPr lang="zh-CN" altLang="en-US" sz="2600" kern="1200">
            <a:latin typeface="宋体" panose="02010600030101010101" pitchFamily="2" charset="-122"/>
            <a:ea typeface="宋体" panose="02010600030101010101" pitchFamily="2" charset="-122"/>
          </a:endParaRPr>
        </a:p>
      </dsp:txBody>
      <dsp:txXfrm>
        <a:off x="8018253" y="98313"/>
        <a:ext cx="2763883" cy="1340244"/>
      </dsp:txXfrm>
    </dsp:sp>
    <dsp:sp modelId="{74349992-EEFA-4DAF-8129-C2BDF9455EA9}">
      <dsp:nvSpPr>
        <dsp:cNvPr id="0" name=""/>
        <dsp:cNvSpPr/>
      </dsp:nvSpPr>
      <dsp:spPr>
        <a:xfrm>
          <a:off x="2851456" y="2378990"/>
          <a:ext cx="1138911" cy="53261"/>
        </a:xfrm>
        <a:custGeom>
          <a:avLst/>
          <a:gdLst/>
          <a:ahLst/>
          <a:cxnLst/>
          <a:rect l="0" t="0" r="0" b="0"/>
          <a:pathLst>
            <a:path>
              <a:moveTo>
                <a:pt x="0" y="26630"/>
              </a:moveTo>
              <a:lnTo>
                <a:pt x="1138911" y="26630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3392439" y="2377148"/>
        <a:ext cx="56945" cy="56945"/>
      </dsp:txXfrm>
    </dsp:sp>
    <dsp:sp modelId="{0907D242-C611-4006-AAD0-C70CFB939F35}">
      <dsp:nvSpPr>
        <dsp:cNvPr id="0" name=""/>
        <dsp:cNvSpPr/>
      </dsp:nvSpPr>
      <dsp:spPr>
        <a:xfrm>
          <a:off x="3990367" y="1693801"/>
          <a:ext cx="2847277" cy="142363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600" kern="1200">
              <a:ea typeface="宋体" panose="02010600030101010101" pitchFamily="2" charset="-122"/>
            </a:rPr>
            <a:t>浮力产生</a:t>
          </a:r>
        </a:p>
      </dsp:txBody>
      <dsp:txXfrm>
        <a:off x="4032064" y="1735498"/>
        <a:ext cx="2763883" cy="1340244"/>
      </dsp:txXfrm>
    </dsp:sp>
    <dsp:sp modelId="{ED449955-E1B9-40FA-964C-94507EE67114}">
      <dsp:nvSpPr>
        <dsp:cNvPr id="0" name=""/>
        <dsp:cNvSpPr/>
      </dsp:nvSpPr>
      <dsp:spPr>
        <a:xfrm>
          <a:off x="6837645" y="2378990"/>
          <a:ext cx="1138911" cy="53261"/>
        </a:xfrm>
        <a:custGeom>
          <a:avLst/>
          <a:gdLst/>
          <a:ahLst/>
          <a:cxnLst/>
          <a:rect l="0" t="0" r="0" b="0"/>
          <a:pathLst>
            <a:path>
              <a:moveTo>
                <a:pt x="0" y="26630"/>
              </a:moveTo>
              <a:lnTo>
                <a:pt x="1138911" y="2663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7378628" y="2377148"/>
        <a:ext cx="56945" cy="56945"/>
      </dsp:txXfrm>
    </dsp:sp>
    <dsp:sp modelId="{89537EBF-2FFB-4BA3-81F7-42005764CEF9}">
      <dsp:nvSpPr>
        <dsp:cNvPr id="0" name=""/>
        <dsp:cNvSpPr/>
      </dsp:nvSpPr>
      <dsp:spPr>
        <a:xfrm>
          <a:off x="7976556" y="1693801"/>
          <a:ext cx="2847277" cy="142363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600" kern="1200">
              <a:ea typeface="宋体" panose="02010600030101010101" pitchFamily="2" charset="-122"/>
            </a:rPr>
            <a:t>物体在液体中上下表面所受压强不同</a:t>
          </a:r>
        </a:p>
      </dsp:txBody>
      <dsp:txXfrm>
        <a:off x="8018253" y="1735498"/>
        <a:ext cx="2763883" cy="1340244"/>
      </dsp:txXfrm>
    </dsp:sp>
    <dsp:sp modelId="{D52845F9-E4FF-4C3E-8F9B-E7A0EE98FB1E}">
      <dsp:nvSpPr>
        <dsp:cNvPr id="0" name=""/>
        <dsp:cNvSpPr/>
      </dsp:nvSpPr>
      <dsp:spPr>
        <a:xfrm rot="3310531">
          <a:off x="2423729" y="3197582"/>
          <a:ext cx="1994365" cy="53261"/>
        </a:xfrm>
        <a:custGeom>
          <a:avLst/>
          <a:gdLst/>
          <a:ahLst/>
          <a:cxnLst/>
          <a:rect l="0" t="0" r="0" b="0"/>
          <a:pathLst>
            <a:path>
              <a:moveTo>
                <a:pt x="0" y="26630"/>
              </a:moveTo>
              <a:lnTo>
                <a:pt x="1994365" y="26630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700" kern="1200"/>
        </a:p>
      </dsp:txBody>
      <dsp:txXfrm>
        <a:off x="3371052" y="3174354"/>
        <a:ext cx="99718" cy="99718"/>
      </dsp:txXfrm>
    </dsp:sp>
    <dsp:sp modelId="{E1DD52EE-093F-4CE3-8332-116322F97076}">
      <dsp:nvSpPr>
        <dsp:cNvPr id="0" name=""/>
        <dsp:cNvSpPr/>
      </dsp:nvSpPr>
      <dsp:spPr>
        <a:xfrm>
          <a:off x="3990367" y="3330986"/>
          <a:ext cx="2847277" cy="142363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600" kern="1200">
              <a:ea typeface="宋体" panose="02010600030101010101" pitchFamily="2" charset="-122"/>
            </a:rPr>
            <a:t>浮力方向</a:t>
          </a:r>
        </a:p>
      </dsp:txBody>
      <dsp:txXfrm>
        <a:off x="4032064" y="3372683"/>
        <a:ext cx="2763883" cy="1340244"/>
      </dsp:txXfrm>
    </dsp:sp>
    <dsp:sp modelId="{3BCB9632-1B46-47EC-8E4B-7E3665CB5D1C}">
      <dsp:nvSpPr>
        <dsp:cNvPr id="0" name=""/>
        <dsp:cNvSpPr/>
      </dsp:nvSpPr>
      <dsp:spPr>
        <a:xfrm>
          <a:off x="6837645" y="4016174"/>
          <a:ext cx="1138911" cy="53261"/>
        </a:xfrm>
        <a:custGeom>
          <a:avLst/>
          <a:gdLst/>
          <a:ahLst/>
          <a:cxnLst/>
          <a:rect l="0" t="0" r="0" b="0"/>
          <a:pathLst>
            <a:path>
              <a:moveTo>
                <a:pt x="0" y="26630"/>
              </a:moveTo>
              <a:lnTo>
                <a:pt x="1138911" y="2663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7378628" y="4014333"/>
        <a:ext cx="56945" cy="56945"/>
      </dsp:txXfrm>
    </dsp:sp>
    <dsp:sp modelId="{DA22BD66-9C5E-43A5-A48F-9F0A08D9F92C}">
      <dsp:nvSpPr>
        <dsp:cNvPr id="0" name=""/>
        <dsp:cNvSpPr/>
      </dsp:nvSpPr>
      <dsp:spPr>
        <a:xfrm>
          <a:off x="7976556" y="3330986"/>
          <a:ext cx="2847277" cy="142363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600" kern="1200">
              <a:ea typeface="宋体" panose="02010600030101010101" pitchFamily="2" charset="-122"/>
            </a:rPr>
            <a:t>竖直向上</a:t>
          </a:r>
        </a:p>
      </dsp:txBody>
      <dsp:txXfrm>
        <a:off x="8018253" y="3372683"/>
        <a:ext cx="2763883" cy="13402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#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A52853-9B3C-4D6E-BD61-E2AB89643228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8788" y="685800"/>
            <a:ext cx="59404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D9C7B-2691-4BCD-B350-0393ED736E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681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5" Type="http://schemas.openxmlformats.org/officeDocument/2006/relationships/slide" Target="../slides/slide13.xml"/><Relationship Id="rId4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5" Type="http://schemas.openxmlformats.org/officeDocument/2006/relationships/slide" Target="../slides/slide14.xml"/><Relationship Id="rId4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5" Type="http://schemas.openxmlformats.org/officeDocument/2006/relationships/slide" Target="../slides/slide15.xml"/><Relationship Id="rId4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5" Type="http://schemas.openxmlformats.org/officeDocument/2006/relationships/slide" Target="../slides/slide16.xml"/><Relationship Id="rId4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5" Type="http://schemas.openxmlformats.org/officeDocument/2006/relationships/slide" Target="../slides/slide17.xml"/><Relationship Id="rId4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5" Type="http://schemas.openxmlformats.org/officeDocument/2006/relationships/slide" Target="../slides/slide18.xml"/><Relationship Id="rId4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69.xml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5" Type="http://schemas.openxmlformats.org/officeDocument/2006/relationships/slide" Target="../slides/slide19.xml"/><Relationship Id="rId4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5" Type="http://schemas.openxmlformats.org/officeDocument/2006/relationships/slide" Target="../slides/slide20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83.xml"/><Relationship Id="rId2" Type="http://schemas.openxmlformats.org/officeDocument/2006/relationships/tags" Target="../tags/tag182.xml"/><Relationship Id="rId1" Type="http://schemas.openxmlformats.org/officeDocument/2006/relationships/tags" Target="../tags/tag181.xml"/><Relationship Id="rId5" Type="http://schemas.openxmlformats.org/officeDocument/2006/relationships/slide" Target="../slides/slide21.xml"/><Relationship Id="rId4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07.xml"/><Relationship Id="rId2" Type="http://schemas.openxmlformats.org/officeDocument/2006/relationships/tags" Target="../tags/tag206.xml"/><Relationship Id="rId1" Type="http://schemas.openxmlformats.org/officeDocument/2006/relationships/tags" Target="../tags/tag205.xml"/><Relationship Id="rId5" Type="http://schemas.openxmlformats.org/officeDocument/2006/relationships/slide" Target="../slides/slide22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slide" Target="../slides/slide4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" Target="../slides/slide7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8788" y="685800"/>
            <a:ext cx="59404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07376" y="2169878"/>
            <a:ext cx="10283587" cy="1497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14751" y="3958166"/>
            <a:ext cx="8468837" cy="17850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0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1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31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42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53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638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74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85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71295" y="279725"/>
            <a:ext cx="2722126" cy="5959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4917" y="279725"/>
            <a:ext cx="7964739" cy="5959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5685" y="4488511"/>
            <a:ext cx="10283587" cy="1387298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55685" y="2960541"/>
            <a:ext cx="10283587" cy="1527968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0636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2127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319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4254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5318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6381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744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8509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4917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49988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563541"/>
            <a:ext cx="5345534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4917" y="2215150"/>
            <a:ext cx="5345534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45790" y="1563541"/>
            <a:ext cx="5347633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45790" y="2215150"/>
            <a:ext cx="5347633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919" y="278106"/>
            <a:ext cx="3980270" cy="11835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30114" y="278108"/>
            <a:ext cx="6763307" cy="596150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4919" y="1461678"/>
            <a:ext cx="3980270" cy="4777934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1359" y="4889500"/>
            <a:ext cx="7259003" cy="577234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71359" y="624122"/>
            <a:ext cx="7259003" cy="4191000"/>
          </a:xfrm>
        </p:spPr>
        <p:txBody>
          <a:bodyPr/>
          <a:lstStyle>
            <a:lvl1pPr marL="0" indent="0">
              <a:buNone/>
              <a:defRPr sz="4300"/>
            </a:lvl1pPr>
            <a:lvl2pPr marL="610636" indent="0">
              <a:buNone/>
              <a:defRPr sz="3700"/>
            </a:lvl2pPr>
            <a:lvl3pPr marL="1221273" indent="0">
              <a:buNone/>
              <a:defRPr sz="3200"/>
            </a:lvl3pPr>
            <a:lvl4pPr marL="1831909" indent="0">
              <a:buNone/>
              <a:defRPr sz="2700"/>
            </a:lvl4pPr>
            <a:lvl5pPr marL="2442545" indent="0">
              <a:buNone/>
              <a:defRPr sz="2700"/>
            </a:lvl5pPr>
            <a:lvl6pPr marL="3053182" indent="0">
              <a:buNone/>
              <a:defRPr sz="2700"/>
            </a:lvl6pPr>
            <a:lvl7pPr marL="3663818" indent="0">
              <a:buNone/>
              <a:defRPr sz="2700"/>
            </a:lvl7pPr>
            <a:lvl8pPr marL="4274454" indent="0">
              <a:buNone/>
              <a:defRPr sz="2700"/>
            </a:lvl8pPr>
            <a:lvl9pPr marL="4885091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71359" y="5466733"/>
            <a:ext cx="7259003" cy="819768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4917" y="279724"/>
            <a:ext cx="10888504" cy="1164167"/>
          </a:xfrm>
          <a:prstGeom prst="rect">
            <a:avLst/>
          </a:prstGeom>
        </p:spPr>
        <p:txBody>
          <a:bodyPr vert="horz" lIns="122127" tIns="61064" rIns="122127" bIns="61064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629835"/>
            <a:ext cx="10888504" cy="4609777"/>
          </a:xfrm>
          <a:prstGeom prst="rect">
            <a:avLst/>
          </a:prstGeom>
        </p:spPr>
        <p:txBody>
          <a:bodyPr vert="horz" lIns="122127" tIns="61064" rIns="122127" bIns="6106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4917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33599" y="6474061"/>
            <a:ext cx="3831140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70475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2127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977" indent="-457977" algn="l" defTabSz="1221273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2284" indent="-381648" algn="l" defTabSz="1221273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6591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7227" indent="-305318" algn="l" defTabSz="1221273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7863" indent="-305318" algn="l" defTabSz="1221273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8500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9136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9772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90409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636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1273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1909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2545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3182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3818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4454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5091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77.xml"/><Relationship Id="rId7" Type="http://schemas.openxmlformats.org/officeDocument/2006/relationships/tags" Target="../tags/tag8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10" Type="http://schemas.openxmlformats.org/officeDocument/2006/relationships/image" Target="../media/image16.png"/><Relationship Id="rId4" Type="http://schemas.openxmlformats.org/officeDocument/2006/relationships/tags" Target="../tags/tag78.xml"/><Relationship Id="rId9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92.xml"/><Relationship Id="rId13" Type="http://schemas.openxmlformats.org/officeDocument/2006/relationships/tags" Target="../tags/tag97.xml"/><Relationship Id="rId3" Type="http://schemas.openxmlformats.org/officeDocument/2006/relationships/tags" Target="../tags/tag87.xml"/><Relationship Id="rId7" Type="http://schemas.openxmlformats.org/officeDocument/2006/relationships/tags" Target="../tags/tag91.xml"/><Relationship Id="rId12" Type="http://schemas.openxmlformats.org/officeDocument/2006/relationships/tags" Target="../tags/tag96.xml"/><Relationship Id="rId2" Type="http://schemas.openxmlformats.org/officeDocument/2006/relationships/tags" Target="../tags/tag86.xml"/><Relationship Id="rId16" Type="http://schemas.openxmlformats.org/officeDocument/2006/relationships/notesSlide" Target="../notesSlides/notesSlide10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11" Type="http://schemas.openxmlformats.org/officeDocument/2006/relationships/tags" Target="../tags/tag95.xml"/><Relationship Id="rId5" Type="http://schemas.openxmlformats.org/officeDocument/2006/relationships/tags" Target="../tags/tag89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94.xml"/><Relationship Id="rId4" Type="http://schemas.openxmlformats.org/officeDocument/2006/relationships/tags" Target="../tags/tag88.xml"/><Relationship Id="rId9" Type="http://schemas.openxmlformats.org/officeDocument/2006/relationships/tags" Target="../tags/tag93.xml"/><Relationship Id="rId14" Type="http://schemas.openxmlformats.org/officeDocument/2006/relationships/tags" Target="../tags/tag9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7" Type="http://schemas.openxmlformats.org/officeDocument/2006/relationships/notesSlide" Target="../notesSlides/notesSlide11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6.xml"/><Relationship Id="rId4" Type="http://schemas.openxmlformats.org/officeDocument/2006/relationships/tags" Target="../tags/tag10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3" Type="http://schemas.openxmlformats.org/officeDocument/2006/relationships/tags" Target="../tags/tag11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9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21.xml"/><Relationship Id="rId7" Type="http://schemas.openxmlformats.org/officeDocument/2006/relationships/tags" Target="../tags/tag125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9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131.xml"/><Relationship Id="rId7" Type="http://schemas.openxmlformats.org/officeDocument/2006/relationships/notesSlide" Target="../notesSlides/notesSlide14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3.xml"/><Relationship Id="rId4" Type="http://schemas.openxmlformats.org/officeDocument/2006/relationships/tags" Target="../tags/tag13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51.xml"/><Relationship Id="rId3" Type="http://schemas.openxmlformats.org/officeDocument/2006/relationships/tags" Target="../tags/tag146.xml"/><Relationship Id="rId7" Type="http://schemas.openxmlformats.org/officeDocument/2006/relationships/tags" Target="../tags/tag150.xml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6" Type="http://schemas.openxmlformats.org/officeDocument/2006/relationships/tags" Target="../tags/tag149.xml"/><Relationship Id="rId11" Type="http://schemas.openxmlformats.org/officeDocument/2006/relationships/image" Target="../media/image19.png"/><Relationship Id="rId5" Type="http://schemas.openxmlformats.org/officeDocument/2006/relationships/tags" Target="../tags/tag148.xml"/><Relationship Id="rId10" Type="http://schemas.openxmlformats.org/officeDocument/2006/relationships/notesSlide" Target="../notesSlides/notesSlide16.xml"/><Relationship Id="rId4" Type="http://schemas.openxmlformats.org/officeDocument/2006/relationships/tags" Target="../tags/tag147.xml"/><Relationship Id="rId9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3" Type="http://schemas.openxmlformats.org/officeDocument/2006/relationships/tags" Target="../tags/tag15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4" Type="http://schemas.openxmlformats.org/officeDocument/2006/relationships/tags" Target="../tags/tag15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tags" Target="../tags/tag166.xml"/><Relationship Id="rId7" Type="http://schemas.openxmlformats.org/officeDocument/2006/relationships/diagramLayout" Target="../diagrams/layout1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diagramData" Target="../diagrams/data1.xml"/><Relationship Id="rId5" Type="http://schemas.openxmlformats.org/officeDocument/2006/relationships/notesSlide" Target="../notesSlides/notesSlide18.xml"/><Relationship Id="rId10" Type="http://schemas.microsoft.com/office/2007/relationships/diagramDrawing" Target="../diagrams/drawing1.xml"/><Relationship Id="rId4" Type="http://schemas.openxmlformats.org/officeDocument/2006/relationships/slideLayout" Target="../slideLayouts/slideLayout1.xml"/><Relationship Id="rId9" Type="http://schemas.openxmlformats.org/officeDocument/2006/relationships/diagramColors" Target="../diagrams/colors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72.xml"/><Relationship Id="rId7" Type="http://schemas.openxmlformats.org/officeDocument/2006/relationships/image" Target="../media/image20.png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79.xml"/><Relationship Id="rId7" Type="http://schemas.openxmlformats.org/officeDocument/2006/relationships/image" Target="../media/image21.png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91.xml"/><Relationship Id="rId13" Type="http://schemas.openxmlformats.org/officeDocument/2006/relationships/tags" Target="../tags/tag196.xml"/><Relationship Id="rId18" Type="http://schemas.openxmlformats.org/officeDocument/2006/relationships/tags" Target="../tags/tag201.xml"/><Relationship Id="rId3" Type="http://schemas.openxmlformats.org/officeDocument/2006/relationships/tags" Target="../tags/tag186.xml"/><Relationship Id="rId21" Type="http://schemas.openxmlformats.org/officeDocument/2006/relationships/tags" Target="../tags/tag204.xml"/><Relationship Id="rId7" Type="http://schemas.openxmlformats.org/officeDocument/2006/relationships/tags" Target="../tags/tag190.xml"/><Relationship Id="rId12" Type="http://schemas.openxmlformats.org/officeDocument/2006/relationships/tags" Target="../tags/tag195.xml"/><Relationship Id="rId17" Type="http://schemas.openxmlformats.org/officeDocument/2006/relationships/tags" Target="../tags/tag200.xml"/><Relationship Id="rId2" Type="http://schemas.openxmlformats.org/officeDocument/2006/relationships/tags" Target="../tags/tag185.xml"/><Relationship Id="rId16" Type="http://schemas.openxmlformats.org/officeDocument/2006/relationships/tags" Target="../tags/tag199.xml"/><Relationship Id="rId20" Type="http://schemas.openxmlformats.org/officeDocument/2006/relationships/tags" Target="../tags/tag203.xml"/><Relationship Id="rId1" Type="http://schemas.openxmlformats.org/officeDocument/2006/relationships/tags" Target="../tags/tag184.xml"/><Relationship Id="rId6" Type="http://schemas.openxmlformats.org/officeDocument/2006/relationships/tags" Target="../tags/tag189.xml"/><Relationship Id="rId11" Type="http://schemas.openxmlformats.org/officeDocument/2006/relationships/tags" Target="../tags/tag194.xml"/><Relationship Id="rId24" Type="http://schemas.openxmlformats.org/officeDocument/2006/relationships/image" Target="../media/image22.png"/><Relationship Id="rId5" Type="http://schemas.openxmlformats.org/officeDocument/2006/relationships/tags" Target="../tags/tag188.xml"/><Relationship Id="rId15" Type="http://schemas.openxmlformats.org/officeDocument/2006/relationships/tags" Target="../tags/tag198.xml"/><Relationship Id="rId23" Type="http://schemas.openxmlformats.org/officeDocument/2006/relationships/notesSlide" Target="../notesSlides/notesSlide21.xml"/><Relationship Id="rId10" Type="http://schemas.openxmlformats.org/officeDocument/2006/relationships/tags" Target="../tags/tag193.xml"/><Relationship Id="rId19" Type="http://schemas.openxmlformats.org/officeDocument/2006/relationships/tags" Target="../tags/tag202.xml"/><Relationship Id="rId4" Type="http://schemas.openxmlformats.org/officeDocument/2006/relationships/tags" Target="../tags/tag187.xml"/><Relationship Id="rId9" Type="http://schemas.openxmlformats.org/officeDocument/2006/relationships/tags" Target="../tags/tag192.xml"/><Relationship Id="rId14" Type="http://schemas.openxmlformats.org/officeDocument/2006/relationships/tags" Target="../tags/tag197.xml"/><Relationship Id="rId22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6" Type="http://schemas.openxmlformats.org/officeDocument/2006/relationships/image" Target="../media/image6.png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image" Target="../media/image5.png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13" Type="http://schemas.openxmlformats.org/officeDocument/2006/relationships/image" Target="../media/image8.png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12" Type="http://schemas.openxmlformats.org/officeDocument/2006/relationships/image" Target="../media/image7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notesSlide" Target="../notesSlides/notesSlide4.xml"/><Relationship Id="rId5" Type="http://schemas.openxmlformats.org/officeDocument/2006/relationships/tags" Target="../tags/tag27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26.xml"/><Relationship Id="rId9" Type="http://schemas.openxmlformats.org/officeDocument/2006/relationships/tags" Target="../tags/tag31.xml"/><Relationship Id="rId1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12" Type="http://schemas.openxmlformats.org/officeDocument/2006/relationships/tags" Target="../tags/tag46.xml"/><Relationship Id="rId17" Type="http://schemas.openxmlformats.org/officeDocument/2006/relationships/image" Target="../media/image11.png"/><Relationship Id="rId2" Type="http://schemas.openxmlformats.org/officeDocument/2006/relationships/tags" Target="../tags/tag36.xml"/><Relationship Id="rId16" Type="http://schemas.openxmlformats.org/officeDocument/2006/relationships/image" Target="../media/image10.png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tags" Target="../tags/tag45.xml"/><Relationship Id="rId5" Type="http://schemas.openxmlformats.org/officeDocument/2006/relationships/tags" Target="../tags/tag39.xml"/><Relationship Id="rId15" Type="http://schemas.openxmlformats.org/officeDocument/2006/relationships/image" Target="../media/image9.png"/><Relationship Id="rId10" Type="http://schemas.openxmlformats.org/officeDocument/2006/relationships/tags" Target="../tags/tag44.xml"/><Relationship Id="rId4" Type="http://schemas.openxmlformats.org/officeDocument/2006/relationships/tags" Target="../tags/tag38.xml"/><Relationship Id="rId9" Type="http://schemas.openxmlformats.org/officeDocument/2006/relationships/tags" Target="../tags/tag43.xml"/><Relationship Id="rId1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51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50.xml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1.xml"/><Relationship Id="rId5" Type="http://schemas.openxmlformats.org/officeDocument/2006/relationships/control" Target="../activeX/activeX1.xml"/><Relationship Id="rId4" Type="http://schemas.openxmlformats.org/officeDocument/2006/relationships/tags" Target="../tags/tag5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5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67.xml"/><Relationship Id="rId7" Type="http://schemas.openxmlformats.org/officeDocument/2006/relationships/tags" Target="../tags/tag71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10" Type="http://schemas.openxmlformats.org/officeDocument/2006/relationships/image" Target="../media/image15.png"/><Relationship Id="rId4" Type="http://schemas.openxmlformats.org/officeDocument/2006/relationships/tags" Target="../tags/tag68.xml"/><Relationship Id="rId9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589" y="2685077"/>
            <a:ext cx="1882804" cy="62501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1062" tIns="61062" rIns="61062" bIns="61062" numCol="1" spcCol="50886" rtlCol="0" anchor="t">
            <a:spAutoFit/>
          </a:bodyPr>
          <a:lstStyle/>
          <a:p>
            <a:pPr latinLnBrk="1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/>
              </a:rPr>
              <a:t>初中历史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" y="1104806"/>
            <a:ext cx="5837448" cy="5841293"/>
          </a:xfrm>
          <a:prstGeom prst="rect">
            <a:avLst/>
          </a:prstGeom>
        </p:spPr>
      </p:pic>
      <p:sp>
        <p:nvSpPr>
          <p:cNvPr id="6" name="标题 1"/>
          <p:cNvSpPr txBox="1"/>
          <p:nvPr/>
        </p:nvSpPr>
        <p:spPr>
          <a:xfrm>
            <a:off x="5150197" y="2461176"/>
            <a:ext cx="7056524" cy="233841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22127" tIns="61064" rIns="122127" bIns="61064"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人教版•物理</a:t>
            </a:r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八年级下册</a:t>
            </a:r>
            <a:r>
              <a:rPr lang="zh-CN" altLang="en-US" sz="48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6766">
            <a:off x="530839" y="2058529"/>
            <a:ext cx="4681962" cy="358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82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2816014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三、测量浮力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73473" y="1952566"/>
            <a:ext cx="7385657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2.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下沉物体的浮力测量（如测量石块在水中的浮力）</a:t>
            </a: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273473" y="3403894"/>
            <a:ext cx="6693153" cy="291300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步骤：（如图）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一、用弹簧测力计测量石块在空气中的重力；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二、把石块慢慢浸入水中，直至石块完全没入水中，并观察弹簧测力计读数变化；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三、把水换成盐水，重复步骤二。</a:t>
            </a: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73473" y="2730617"/>
            <a:ext cx="1929433" cy="56268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观察实验</a:t>
            </a: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070600" y="1850378"/>
            <a:ext cx="2693140" cy="4229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512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2816014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三、测量浮力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81035" y="2903950"/>
            <a:ext cx="1922502" cy="54780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实验表格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2359807" y="2903949"/>
          <a:ext cx="9236955" cy="3341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7517"/>
                <a:gridCol w="2029622"/>
                <a:gridCol w="1664782"/>
                <a:gridCol w="1847517"/>
                <a:gridCol w="1847517"/>
              </a:tblGrid>
              <a:tr h="8382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实验次数</a:t>
                      </a:r>
                    </a:p>
                  </a:txBody>
                  <a:tcPr marL="90738" marR="90738" marT="46567" marB="46567"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空气中重力</a:t>
                      </a: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/N</a:t>
                      </a:r>
                    </a:p>
                  </a:txBody>
                  <a:tcPr marL="90738" marR="90738" marT="46567" marB="46567"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少部分浸入</a:t>
                      </a:r>
                    </a:p>
                  </a:txBody>
                  <a:tcPr marL="90738" marR="90738" marT="46567" marB="46567"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大部分浸入</a:t>
                      </a:r>
                    </a:p>
                  </a:txBody>
                  <a:tcPr marL="90738" marR="90738" marT="46567" marB="46567"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全部浸入</a:t>
                      </a:r>
                    </a:p>
                  </a:txBody>
                  <a:tcPr marL="90738" marR="90738" marT="46567" marB="46567"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83431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</a:p>
                  </a:txBody>
                  <a:tcPr marL="90738" marR="90738" marT="46567" marB="46567"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</a:p>
                  </a:txBody>
                  <a:tcPr marL="90738" marR="90738" marT="46567" marB="46567"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—</a:t>
                      </a:r>
                    </a:p>
                  </a:txBody>
                  <a:tcPr marL="90738" marR="90738" marT="46567" marB="46567"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—</a:t>
                      </a:r>
                    </a:p>
                  </a:txBody>
                  <a:tcPr marL="90738" marR="90738" marT="46567" marB="46567"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—</a:t>
                      </a:r>
                    </a:p>
                  </a:txBody>
                  <a:tcPr marL="90738" marR="90738" marT="46567" marB="46567"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83431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</a:p>
                  </a:txBody>
                  <a:tcPr marL="90738" marR="90738" marT="46567" marB="46567"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</a:p>
                  </a:txBody>
                  <a:tcPr marL="90738" marR="90738" marT="46567" marB="46567"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83431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</a:p>
                  </a:txBody>
                  <a:tcPr marL="90738" marR="90738" marT="46567" marB="46567"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</a:p>
                  </a:txBody>
                  <a:tcPr marL="90738" marR="90738" marT="46567" marB="46567"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6339655" y="4745273"/>
            <a:ext cx="1483307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读数减小</a:t>
            </a: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8093285" y="4745273"/>
            <a:ext cx="1497799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继续减小</a:t>
            </a: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10002553" y="4557066"/>
            <a:ext cx="1432267" cy="84402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最小和深度无关</a:t>
            </a: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6339656" y="5589294"/>
            <a:ext cx="1468814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读数减小</a:t>
            </a:r>
          </a:p>
        </p:txBody>
      </p:sp>
      <p:sp>
        <p:nvSpPr>
          <p:cNvPr id="16" name="文本框 15"/>
          <p:cNvSpPr txBox="1"/>
          <p:nvPr>
            <p:custDataLst>
              <p:tags r:id="rId10"/>
            </p:custDataLst>
          </p:nvPr>
        </p:nvSpPr>
        <p:spPr>
          <a:xfrm>
            <a:off x="8019560" y="5589294"/>
            <a:ext cx="1571524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继续减小</a:t>
            </a:r>
          </a:p>
        </p:txBody>
      </p:sp>
      <p:sp>
        <p:nvSpPr>
          <p:cNvPr id="17" name="文本框 16"/>
          <p:cNvSpPr txBox="1"/>
          <p:nvPr>
            <p:custDataLst>
              <p:tags r:id="rId11"/>
            </p:custDataLst>
          </p:nvPr>
        </p:nvSpPr>
        <p:spPr>
          <a:xfrm>
            <a:off x="10002553" y="5401087"/>
            <a:ext cx="1594208" cy="84402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最小和深度无关</a:t>
            </a:r>
          </a:p>
        </p:txBody>
      </p:sp>
      <p:sp>
        <p:nvSpPr>
          <p:cNvPr id="18" name="AutoShape 1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73473" y="1994606"/>
            <a:ext cx="1929433" cy="54780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实验原理</a:t>
            </a:r>
          </a:p>
        </p:txBody>
      </p:sp>
      <p:sp>
        <p:nvSpPr>
          <p:cNvPr id="19" name="文本框 18"/>
          <p:cNvSpPr txBox="1"/>
          <p:nvPr>
            <p:custDataLst>
              <p:tags r:id="rId13"/>
            </p:custDataLst>
          </p:nvPr>
        </p:nvSpPr>
        <p:spPr>
          <a:xfrm>
            <a:off x="2203536" y="1886597"/>
            <a:ext cx="6482063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浮力大小的测量可以根据弹簧测力计读数求得</a:t>
            </a:r>
          </a:p>
        </p:txBody>
      </p:sp>
      <p:sp>
        <p:nvSpPr>
          <p:cNvPr id="9" name="文本框 8"/>
          <p:cNvSpPr txBox="1"/>
          <p:nvPr>
            <p:custDataLst>
              <p:tags r:id="rId14"/>
            </p:custDataLst>
          </p:nvPr>
        </p:nvSpPr>
        <p:spPr>
          <a:xfrm>
            <a:off x="8484590" y="1940924"/>
            <a:ext cx="1772533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F</a:t>
            </a:r>
            <a:r>
              <a:rPr kumimoji="0" lang="zh-CN" altLang="en-US" sz="2400" b="0" i="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浮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=G-F</a:t>
            </a:r>
            <a:r>
              <a:rPr kumimoji="0" lang="zh-CN" altLang="en-US" sz="2400" b="0" i="0" u="none" strike="noStrike" cap="none" spc="0" normalizeH="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读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81397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7" grpId="0"/>
      <p:bldP spid="13" grpId="0"/>
      <p:bldP spid="14" grpId="0"/>
      <p:bldP spid="15" grpId="0"/>
      <p:bldP spid="16" grpId="0"/>
      <p:bldP spid="17" grpId="0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2816014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三、测量浮力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3" y="1994606"/>
            <a:ext cx="1929433" cy="54780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实验分析</a:t>
            </a:r>
            <a:endParaRPr kumimoji="0" lang="en-US" altLang="zh-CN" sz="24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203537" y="1886597"/>
            <a:ext cx="8540040" cy="234838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浮力大小跟浸入液体（水）中的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体积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有关；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2.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浸入液体中的体积一定时，浮力大小跟物体所在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深度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无关；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3.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比较步骤二、三可知，浸入液体中的体积一定时，浮力大小跟液体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密度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有关，密度大的浮力大。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2115C5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24101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2816014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四、浮力方向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73473" y="2137540"/>
            <a:ext cx="6012622" cy="234838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用红毛线拴住乒乓球，另一端固定在烧杯底部，往烧杯注水，直至没过乒乓球，我们可以看到，红毛线是竖直的；把烧杯一侧垫高，继续观察，发现红毛线仍是竖直的。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666689" y="1535406"/>
            <a:ext cx="5304995" cy="2950516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273473" y="4769850"/>
            <a:ext cx="4517973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这说明：浮力方向总是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竖直向上</a:t>
            </a:r>
          </a:p>
        </p:txBody>
      </p:sp>
    </p:spTree>
    <p:extLst>
      <p:ext uri="{BB962C8B-B14F-4D97-AF65-F5344CB8AC3E}">
        <p14:creationId xmlns:p14="http://schemas.microsoft.com/office/powerpoint/2010/main" val="1823331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★课堂练习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10" name="AutoShape 11" descr="@[54[)KID$~OW7@I76N4"/>
          <p:cNvSpPr>
            <a:spLocks noChangeAspect="1" noChangeArrowheads="1"/>
          </p:cNvSpPr>
          <p:nvPr>
            <p:custDataLst>
              <p:tags r:id="rId3"/>
            </p:custDataLst>
          </p:nvPr>
        </p:nvSpPr>
        <p:spPr bwMode="auto">
          <a:xfrm>
            <a:off x="5106507" y="3271955"/>
            <a:ext cx="302458" cy="3104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11" name="AutoShape 12" descr="@[54[)KID$~OW7@I76N4"/>
          <p:cNvSpPr>
            <a:spLocks noChangeAspect="1" noChangeArrowheads="1"/>
          </p:cNvSpPr>
          <p:nvPr>
            <p:custDataLst>
              <p:tags r:id="rId4"/>
            </p:custDataLst>
          </p:nvPr>
        </p:nvSpPr>
        <p:spPr bwMode="auto">
          <a:xfrm>
            <a:off x="5232531" y="3401307"/>
            <a:ext cx="302458" cy="3104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12" name="AutoShape 13" descr="@[54[)KID$~OW7@I76N4"/>
          <p:cNvSpPr>
            <a:spLocks noChangeAspect="1" noChangeArrowheads="1"/>
          </p:cNvSpPr>
          <p:nvPr>
            <p:custDataLst>
              <p:tags r:id="rId5"/>
            </p:custDataLst>
          </p:nvPr>
        </p:nvSpPr>
        <p:spPr bwMode="auto">
          <a:xfrm>
            <a:off x="5358556" y="3530659"/>
            <a:ext cx="302458" cy="3104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081" name="Text Box 2"/>
          <p:cNvSpPr txBox="1"/>
          <p:nvPr>
            <p:custDataLst>
              <p:tags r:id="rId6"/>
            </p:custDataLst>
          </p:nvPr>
        </p:nvSpPr>
        <p:spPr>
          <a:xfrm>
            <a:off x="209831" y="870538"/>
            <a:ext cx="11678677" cy="29142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1" latinLnBrk="0" hangingPunct="1">
              <a:lnSpc>
                <a:spcPct val="150000"/>
              </a:lnSpc>
              <a:buNone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下列说法不正确的是（  ）。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、在海中游泳的人受到海水对他  的浮力；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、在空中漂浮的氢气球受到空气对他产生的浮力；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、将石块抛入水中，石块在下沉过程中不受浮力；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、在水中上升的木块受到浮力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3497806" y="1036109"/>
            <a:ext cx="427853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595182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6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1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★课堂练习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081" name="Text Box 2"/>
          <p:cNvSpPr txBox="1"/>
          <p:nvPr>
            <p:custDataLst>
              <p:tags r:id="rId3"/>
            </p:custDataLst>
          </p:nvPr>
        </p:nvSpPr>
        <p:spPr>
          <a:xfrm>
            <a:off x="209831" y="870539"/>
            <a:ext cx="11678677" cy="178570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0" latinLnBrk="0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一个盛有盐水的容器中悬浮着一个鸡蛋，容器放在斜面上，如图所示。图上画出了几个力的方向，你认为鸡蛋所受浮力的方向应当是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      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eaLnBrk="0" latinLnBrk="0" hangingPunct="0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F</a:t>
            </a:r>
            <a:r>
              <a:rPr lang="en-US" altLang="zh-CN" sz="2400" baseline="-2500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B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F</a:t>
            </a:r>
            <a:r>
              <a:rPr lang="en-US" altLang="zh-CN" sz="2400" baseline="-2500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C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F</a:t>
            </a:r>
            <a:r>
              <a:rPr lang="en-US" altLang="zh-CN" sz="2400" baseline="-2500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D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F</a:t>
            </a:r>
            <a:r>
              <a:rPr lang="en-US" altLang="zh-CN" sz="2400" baseline="-2500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820438" y="1645356"/>
            <a:ext cx="427853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C</a:t>
            </a:r>
          </a:p>
        </p:txBody>
      </p:sp>
      <p:pic>
        <p:nvPicPr>
          <p:cNvPr id="329753" name="图片 32975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732841" y="3004197"/>
            <a:ext cx="3800895" cy="3007431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222963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6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29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1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★课堂练习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081" name="Text Box 2"/>
          <p:cNvSpPr txBox="1"/>
          <p:nvPr>
            <p:custDataLst>
              <p:tags r:id="rId3"/>
            </p:custDataLst>
          </p:nvPr>
        </p:nvSpPr>
        <p:spPr>
          <a:xfrm>
            <a:off x="209831" y="870538"/>
            <a:ext cx="11678677" cy="122108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0" eaLnBrk="1" latinLnBrk="0" hangingPunct="1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400">
                <a:solidFill>
                  <a:srgbClr val="0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弹簧测力计下挂着一个铁球</a:t>
            </a:r>
            <a:r>
              <a:rPr lang="en-US" altLang="zh-CN" sz="2400">
                <a:solidFill>
                  <a:srgbClr val="0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 sz="2400">
                <a:solidFill>
                  <a:srgbClr val="0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静止时弹簧测力计的示数是</a:t>
            </a:r>
            <a:r>
              <a:rPr lang="en-US" altLang="zh-CN" sz="2400">
                <a:solidFill>
                  <a:srgbClr val="0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21.9N,</a:t>
            </a:r>
            <a:r>
              <a:rPr lang="zh-CN" altLang="en-US" sz="2400">
                <a:solidFill>
                  <a:srgbClr val="0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把铁球浸没在水中时</a:t>
            </a:r>
            <a:r>
              <a:rPr lang="en-US" altLang="zh-CN" sz="2400">
                <a:solidFill>
                  <a:srgbClr val="0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 sz="2400">
                <a:solidFill>
                  <a:srgbClr val="0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铁球受到浮力是</a:t>
            </a:r>
            <a:r>
              <a:rPr lang="en-US" altLang="zh-CN" sz="2400">
                <a:solidFill>
                  <a:srgbClr val="0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4.9N,</a:t>
            </a:r>
            <a:r>
              <a:rPr lang="zh-CN" altLang="en-US" sz="2400">
                <a:solidFill>
                  <a:srgbClr val="0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则此时弹簧测力计的示数为（</a:t>
            </a:r>
            <a:r>
              <a:rPr lang="en-US" altLang="zh-CN" sz="2400">
                <a:solidFill>
                  <a:srgbClr val="0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zh-CN" altLang="en-US" sz="2400">
                <a:solidFill>
                  <a:srgbClr val="0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en-US" altLang="zh-CN" sz="2400">
                <a:solidFill>
                  <a:srgbClr val="0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</a:t>
            </a:r>
            <a:r>
              <a:rPr lang="zh-CN" altLang="en-US" sz="2400">
                <a:solidFill>
                  <a:srgbClr val="00101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7040981" y="1622720"/>
            <a:ext cx="766228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1223039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6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1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>
            <p:custDataLst>
              <p:tags r:id="rId3"/>
            </p:custDataLst>
          </p:nvPr>
        </p:nvSpPr>
        <p:spPr>
          <a:xfrm>
            <a:off x="174544" y="954527"/>
            <a:ext cx="1916200" cy="51952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174544" y="1809633"/>
            <a:ext cx="11209866" cy="657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indent="0" algn="just" eaLnBrk="1" latinLnBrk="0" hangingPunct="1">
              <a:lnSpc>
                <a:spcPct val="150000"/>
              </a:lnSpc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（2018•岳阳）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请用力的示意图表示悬浮在水中的物体受到的浮力。</a:t>
            </a:r>
            <a:endParaRPr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350984" y="1027054"/>
            <a:ext cx="2974175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考点一、浮力的概念</a:t>
            </a:r>
            <a:endParaRPr lang="en-US" altLang="zh-CN" sz="2400" b="1">
              <a:solidFill>
                <a:srgbClr val="281AE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8" name="图片 454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3976699" y="3896078"/>
            <a:ext cx="2823576" cy="1658291"/>
          </a:xfrm>
          <a:prstGeom prst="rect">
            <a:avLst/>
          </a:prstGeom>
          <a:noFill/>
          <a:ln w="9525">
            <a:noFill/>
            <a:miter lim="800000"/>
          </a:ln>
        </p:spPr>
      </p:pic>
      <p:cxnSp>
        <p:nvCxnSpPr>
          <p:cNvPr id="9" name="直接箭头连接符 8"/>
          <p:cNvCxnSpPr/>
          <p:nvPr>
            <p:custDataLst>
              <p:tags r:id="rId7"/>
            </p:custDataLst>
          </p:nvPr>
        </p:nvCxnSpPr>
        <p:spPr>
          <a:xfrm flipH="1" flipV="1">
            <a:off x="5405815" y="3700757"/>
            <a:ext cx="0" cy="1052277"/>
          </a:xfrm>
          <a:prstGeom prst="straightConnector1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5504744" y="3491207"/>
            <a:ext cx="419031" cy="40487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F</a:t>
            </a:r>
            <a:r>
              <a:rPr kumimoji="0" lang="zh-CN" altLang="en-US" sz="2000" b="0" i="0" baseline="-250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浮</a:t>
            </a:r>
          </a:p>
        </p:txBody>
      </p:sp>
    </p:spTree>
    <p:extLst>
      <p:ext uri="{BB962C8B-B14F-4D97-AF65-F5344CB8AC3E}">
        <p14:creationId xmlns:p14="http://schemas.microsoft.com/office/powerpoint/2010/main" val="3214348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0" grpId="0"/>
      <p:bldP spid="8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>
            <p:custDataLst>
              <p:tags r:id="rId3"/>
            </p:custDataLst>
          </p:nvPr>
        </p:nvSpPr>
        <p:spPr>
          <a:xfrm>
            <a:off x="174544" y="955192"/>
            <a:ext cx="1916200" cy="51819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281041" y="1004418"/>
            <a:ext cx="2974175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81A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考点一、浮力的概念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74544" y="1753365"/>
            <a:ext cx="11519256" cy="17857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just" eaLnBrk="1" latinLnBrk="0" hangingPunct="1">
              <a:lnSpc>
                <a:spcPct val="150000"/>
              </a:lnSpc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（2018·襄阳）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将金属块挂在弹簧测力计下端，先后浸没在水和洒精中静止（均未接触容器），弹簧测力计两次示数相差0.8N（ρ</a:t>
            </a:r>
            <a:r>
              <a:rPr sz="2400" baseline="-2500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水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=1.0g/cm</a:t>
            </a:r>
            <a:r>
              <a:rPr sz="2400" baseline="3000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，ρ</a:t>
            </a:r>
            <a:r>
              <a:rPr sz="2400" baseline="-2500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酒精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=0.8g/cm</a:t>
            </a:r>
            <a:r>
              <a:rPr sz="2400" baseline="3000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，g=10N/kg），则金属块的体积为</a:t>
            </a:r>
            <a:r>
              <a:rPr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   　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cm</a:t>
            </a:r>
            <a:r>
              <a:rPr sz="2400" baseline="3000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 flipH="1">
            <a:off x="4839335" y="2937581"/>
            <a:ext cx="883431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400</a:t>
            </a:r>
          </a:p>
        </p:txBody>
      </p:sp>
    </p:spTree>
    <p:extLst>
      <p:ext uri="{BB962C8B-B14F-4D97-AF65-F5344CB8AC3E}">
        <p14:creationId xmlns:p14="http://schemas.microsoft.com/office/powerpoint/2010/main" val="2814216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★课堂小结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6" name="图示 5"/>
          <p:cNvGraphicFramePr/>
          <p:nvPr>
            <p:custDataLst>
              <p:tags r:id="rId3"/>
            </p:custDataLst>
          </p:nvPr>
        </p:nvGraphicFramePr>
        <p:xfrm>
          <a:off x="267802" y="1130536"/>
          <a:ext cx="10828013" cy="48112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3146279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94968" y="167687"/>
            <a:ext cx="9813128" cy="2010774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3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2020-2021学年人教版八年级下册</a:t>
            </a:r>
            <a:endParaRPr lang="zh-CN" altLang="en-US" sz="24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960937" y="3738184"/>
            <a:ext cx="4063025" cy="6758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10.1</a:t>
            </a:r>
            <a:r>
              <a:rPr lang="zh-CN" altLang="en-US" sz="48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4800" dirty="0" smtClean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浮</a:t>
            </a:r>
            <a:r>
              <a:rPr lang="zh-CN" altLang="en-US" sz="48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力</a:t>
            </a:r>
          </a:p>
        </p:txBody>
      </p:sp>
      <p:sp>
        <p:nvSpPr>
          <p:cNvPr id="7" name="副标题 2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3790878" y="2268657"/>
            <a:ext cx="4232528" cy="675863"/>
          </a:xfrm>
          <a:prstGeom prst="rect">
            <a:avLst/>
          </a:prstGeom>
        </p:spPr>
        <p:txBody>
          <a:bodyPr vert="horz" lIns="122127" tIns="61064" rIns="122127" bIns="61064" rtlCol="0">
            <a:noAutofit/>
          </a:bodyPr>
          <a:lstStyle>
            <a:lvl1pPr marL="0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4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10636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3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21273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31909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42545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53182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63818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74454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85091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第十章  浮力</a:t>
            </a:r>
            <a:endParaRPr lang="zh-CN" altLang="en-US" sz="4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385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  <p:bldP spid="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7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67802" y="1002478"/>
            <a:ext cx="10816670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如图所示，在容器中放一个上、下底面积均为10cm</a:t>
            </a:r>
            <a:r>
              <a:rPr sz="2400" baseline="3000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、高为5cm，体积为80cm</a:t>
            </a:r>
            <a:r>
              <a:rPr sz="2400" baseline="3000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的均匀对称石鼓，其下底表面与容器底部完全紧密接触，石鼓全部浸没于水中且其上表面与水面齐平，则石鼓受到的浮力是（　　）（取g=10N/kg）。</a:t>
            </a:r>
            <a:endParaRPr sz="24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 0    B. 0.3N     C. 0.5N    D. 0.8N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73742978" name="图片 1073742977" descr="58ee3d6d55fbb2fba5d520a54c4a20a44723dc8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316335" y="3352153"/>
            <a:ext cx="2640840" cy="2891014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16057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7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1" name="文本框 100"/>
          <p:cNvSpPr txBox="1"/>
          <p:nvPr>
            <p:custDataLst>
              <p:tags r:id="rId3"/>
            </p:custDataLst>
          </p:nvPr>
        </p:nvSpPr>
        <p:spPr>
          <a:xfrm>
            <a:off x="282295" y="1155760"/>
            <a:ext cx="11350383" cy="234967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如图所示，在一只不计重力和厚度的塑料袋中装入大半袋水，用弹簧测力计钩住并将其慢慢浸入水中，直至塑料袋中的水面与容器中的水面相平。此过程中弹簧测力计的示数(　　)。</a:t>
            </a:r>
            <a:endParaRPr sz="24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A．逐渐减小到零     B．先减小后增大     C．始终保持不变   D．逐渐增大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-2147482453" descr="www.xkb1.com              新课标第一网不用注册，免费下载！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395730" y="3692996"/>
            <a:ext cx="2134222" cy="2675643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48099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7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1" name="文本框 100"/>
          <p:cNvSpPr txBox="1"/>
          <p:nvPr>
            <p:custDataLst>
              <p:tags r:id="rId3"/>
            </p:custDataLst>
          </p:nvPr>
        </p:nvSpPr>
        <p:spPr>
          <a:xfrm>
            <a:off x="282295" y="1155759"/>
            <a:ext cx="11350383" cy="12210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一个盛水的杯中悬浮着一个小球，杯子放在斜面上，如图，此处小球受到的浮力方向如何？并作出示意图。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Group 4"/>
          <p:cNvGrpSpPr/>
          <p:nvPr>
            <p:custDataLst>
              <p:tags r:id="rId4"/>
            </p:custDataLst>
          </p:nvPr>
        </p:nvGrpSpPr>
        <p:grpSpPr>
          <a:xfrm>
            <a:off x="3654707" y="2819224"/>
            <a:ext cx="4309403" cy="2547585"/>
            <a:chOff x="3456" y="2976"/>
            <a:chExt cx="2304" cy="1200"/>
          </a:xfrm>
        </p:grpSpPr>
        <p:sp>
          <p:nvSpPr>
            <p:cNvPr id="329732" name="AutoShape 5"/>
            <p:cNvSpPr/>
            <p:nvPr>
              <p:custDataLst>
                <p:tags r:id="rId6"/>
              </p:custDataLst>
            </p:nvPr>
          </p:nvSpPr>
          <p:spPr>
            <a:xfrm>
              <a:off x="3456" y="3120"/>
              <a:ext cx="2304" cy="1056"/>
            </a:xfrm>
            <a:prstGeom prst="rtTriangle">
              <a:avLst/>
            </a:prstGeom>
            <a:solidFill>
              <a:srgbClr val="009900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sz="36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grpSp>
          <p:nvGrpSpPr>
            <p:cNvPr id="329733" name="Group 6"/>
            <p:cNvGrpSpPr/>
            <p:nvPr>
              <p:custDataLst>
                <p:tags r:id="rId7"/>
              </p:custDataLst>
            </p:nvPr>
          </p:nvGrpSpPr>
          <p:grpSpPr>
            <a:xfrm>
              <a:off x="4608" y="2976"/>
              <a:ext cx="816" cy="864"/>
              <a:chOff x="4608" y="2928"/>
              <a:chExt cx="816" cy="864"/>
            </a:xfrm>
          </p:grpSpPr>
          <p:grpSp>
            <p:nvGrpSpPr>
              <p:cNvPr id="329734" name="Group 7"/>
              <p:cNvGrpSpPr/>
              <p:nvPr>
                <p:custDataLst>
                  <p:tags r:id="rId8"/>
                </p:custDataLst>
              </p:nvPr>
            </p:nvGrpSpPr>
            <p:grpSpPr>
              <a:xfrm rot="114853">
                <a:off x="4608" y="2928"/>
                <a:ext cx="816" cy="864"/>
                <a:chOff x="4128" y="2688"/>
                <a:chExt cx="816" cy="864"/>
              </a:xfrm>
            </p:grpSpPr>
            <p:sp>
              <p:nvSpPr>
                <p:cNvPr id="329735" name="Line 8"/>
                <p:cNvSpPr/>
                <p:nvPr>
                  <p:custDataLst>
                    <p:tags r:id="rId10"/>
                  </p:custDataLst>
                </p:nvPr>
              </p:nvSpPr>
              <p:spPr>
                <a:xfrm flipH="1">
                  <a:off x="4176" y="2784"/>
                  <a:ext cx="192" cy="528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329736" name="Line 9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4320" y="2688"/>
                  <a:ext cx="96" cy="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329737" name="Line 10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4416" y="2688"/>
                  <a:ext cx="528" cy="24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329738" name="Oval 11"/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4416" y="3120"/>
                  <a:ext cx="192" cy="192"/>
                </a:xfrm>
                <a:prstGeom prst="ellipse">
                  <a:avLst/>
                </a:prstGeom>
                <a:solidFill>
                  <a:srgbClr val="FF3300"/>
                </a:solidFill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sz="3600" b="1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29739" name="Line 12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4272" y="3120"/>
                  <a:ext cx="528" cy="0"/>
                </a:xfrm>
                <a:prstGeom prst="line">
                  <a:avLst/>
                </a:prstGeom>
                <a:ln w="28575" cap="flat" cmpd="sng">
                  <a:solidFill>
                    <a:srgbClr val="000000"/>
                  </a:solidFill>
                  <a:prstDash val="dash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329740" name="Line 13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4608" y="3216"/>
                  <a:ext cx="144" cy="0"/>
                </a:xfrm>
                <a:prstGeom prst="line">
                  <a:avLst/>
                </a:prstGeom>
                <a:ln w="28575" cap="flat" cmpd="sng">
                  <a:solidFill>
                    <a:srgbClr val="000000"/>
                  </a:solidFill>
                  <a:prstDash val="dash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329741" name="Line 14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4272" y="3312"/>
                  <a:ext cx="432" cy="0"/>
                </a:xfrm>
                <a:prstGeom prst="line">
                  <a:avLst/>
                </a:prstGeom>
                <a:ln w="28575" cap="flat" cmpd="sng">
                  <a:solidFill>
                    <a:srgbClr val="000000"/>
                  </a:solidFill>
                  <a:prstDash val="dash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329742" name="AutoShape 15"/>
                <p:cNvSpPr/>
                <p:nvPr>
                  <p:custDataLst>
                    <p:tags r:id="rId17"/>
                  </p:custDataLst>
                </p:nvPr>
              </p:nvSpPr>
              <p:spPr>
                <a:xfrm rot="-4046840">
                  <a:off x="4368" y="3168"/>
                  <a:ext cx="96" cy="576"/>
                </a:xfrm>
                <a:prstGeom prst="leftBracket">
                  <a:avLst>
                    <a:gd name="adj" fmla="val 50000"/>
                  </a:avLst>
                </a:prstGeom>
                <a:noFill/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0" vert="eaVert" wrap="none" anchor="ctr"/>
                <a:lstStyle/>
                <a:p>
                  <a:endParaRPr sz="3600" b="1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29743" name="Line 16"/>
                <p:cNvSpPr/>
                <p:nvPr>
                  <p:custDataLst>
                    <p:tags r:id="rId18"/>
                  </p:custDataLst>
                </p:nvPr>
              </p:nvSpPr>
              <p:spPr>
                <a:xfrm flipH="1">
                  <a:off x="4686" y="2976"/>
                  <a:ext cx="210" cy="576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329744" name="Line 17"/>
                <p:cNvSpPr/>
                <p:nvPr>
                  <p:custDataLst>
                    <p:tags r:id="rId19"/>
                  </p:custDataLst>
                </p:nvPr>
              </p:nvSpPr>
              <p:spPr>
                <a:xfrm flipH="1">
                  <a:off x="4896" y="2928"/>
                  <a:ext cx="48" cy="48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329745" name="Line 18"/>
                <p:cNvSpPr/>
                <p:nvPr>
                  <p:custDataLst>
                    <p:tags r:id="rId20"/>
                  </p:custDataLst>
                </p:nvPr>
              </p:nvSpPr>
              <p:spPr>
                <a:xfrm>
                  <a:off x="4272" y="3216"/>
                  <a:ext cx="144" cy="0"/>
                </a:xfrm>
                <a:prstGeom prst="line">
                  <a:avLst/>
                </a:prstGeom>
                <a:ln w="28575" cap="flat" cmpd="sng">
                  <a:solidFill>
                    <a:srgbClr val="000000"/>
                  </a:solidFill>
                  <a:prstDash val="dash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329746" name="Line 19"/>
                <p:cNvSpPr/>
                <p:nvPr>
                  <p:custDataLst>
                    <p:tags r:id="rId21"/>
                  </p:custDataLst>
                </p:nvPr>
              </p:nvSpPr>
              <p:spPr>
                <a:xfrm>
                  <a:off x="4464" y="3408"/>
                  <a:ext cx="144" cy="0"/>
                </a:xfrm>
                <a:prstGeom prst="line">
                  <a:avLst/>
                </a:prstGeom>
                <a:ln w="28575" cap="flat" cmpd="sng">
                  <a:solidFill>
                    <a:srgbClr val="000000"/>
                  </a:solidFill>
                  <a:prstDash val="dash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</p:grpSp>
          <p:sp>
            <p:nvSpPr>
              <p:cNvPr id="329747" name="Line 20"/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4848" y="2928"/>
                <a:ext cx="0" cy="96"/>
              </a:xfrm>
              <a:prstGeom prst="line">
                <a:avLst/>
              </a:prstGeom>
              <a:ln w="38100" cap="sq" cmpd="sng">
                <a:solidFill>
                  <a:srgbClr val="000000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pic>
        <p:nvPicPr>
          <p:cNvPr id="329748" name="New picture"/>
          <p:cNvPicPr/>
          <p:nvPr>
            <p:custDataLst>
              <p:tags r:id="rId5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11858892" y="10361083"/>
            <a:ext cx="352868" cy="271639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719963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54135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8760" y="1007651"/>
            <a:ext cx="1894776" cy="57885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观察现象</a:t>
            </a:r>
          </a:p>
        </p:txBody>
      </p:sp>
      <p:sp>
        <p:nvSpPr>
          <p:cNvPr id="18" name="文本框 17"/>
          <p:cNvSpPr txBox="1"/>
          <p:nvPr>
            <p:custDataLst>
              <p:tags r:id="rId4"/>
            </p:custDataLst>
          </p:nvPr>
        </p:nvSpPr>
        <p:spPr>
          <a:xfrm>
            <a:off x="2203536" y="930687"/>
            <a:ext cx="5419047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观察下面图片，看它们有什么共同特点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308760" y="1863960"/>
            <a:ext cx="3534353" cy="24188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8454344" y="1863961"/>
            <a:ext cx="3140527" cy="2418233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844364" y="4282840"/>
            <a:ext cx="2711414" cy="40487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漂浮在海面的航空母舰</a:t>
            </a:r>
          </a:p>
        </p:txBody>
      </p:sp>
      <p:sp>
        <p:nvSpPr>
          <p:cNvPr id="16" name="文本框 15"/>
          <p:cNvSpPr txBox="1"/>
          <p:nvPr>
            <p:custDataLst>
              <p:tags r:id="rId8"/>
            </p:custDataLst>
          </p:nvPr>
        </p:nvSpPr>
        <p:spPr>
          <a:xfrm>
            <a:off x="4732215" y="4293835"/>
            <a:ext cx="2215508" cy="40487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缓缓上升的孔明灯</a:t>
            </a:r>
          </a:p>
        </p:txBody>
      </p:sp>
      <p:sp>
        <p:nvSpPr>
          <p:cNvPr id="19" name="文本框 18"/>
          <p:cNvSpPr txBox="1"/>
          <p:nvPr>
            <p:custDataLst>
              <p:tags r:id="rId9"/>
            </p:custDataLst>
          </p:nvPr>
        </p:nvSpPr>
        <p:spPr>
          <a:xfrm>
            <a:off x="8916853" y="4282193"/>
            <a:ext cx="2215508" cy="40487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漂浮在水中的鸡蛋</a:t>
            </a: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308760" y="4907609"/>
            <a:ext cx="7899837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为什么航空母舰、孔明灯、鸡蛋都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漂浮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在流体中？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原因是它们都受到流体（水或空气）对它们的作用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-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浮力。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4420934" y="1863960"/>
            <a:ext cx="3543805" cy="241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80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8" grpId="0"/>
      <p:bldP spid="8" grpId="0"/>
      <p:bldP spid="16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3044118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★学习目标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8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33778" y="1539288"/>
            <a:ext cx="8656613" cy="206768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知道什么是浮力和浮力产生原因；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了解生活中常见的浮力现象；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会测量浮力。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5619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1802148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一、浮力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3" y="2112962"/>
            <a:ext cx="2039074" cy="56268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什么是浮力</a:t>
            </a: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2312547" y="2013362"/>
            <a:ext cx="9485223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一切浸入液体（或气体）中的物体，都要受到液体（或气体）对它向上的力，此力叫浮力。</a:t>
            </a: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273474" y="3368969"/>
            <a:ext cx="8048545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物体无论是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漂浮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、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悬浮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还是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下沉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到底都受到浮力；如下图。</a:t>
            </a: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12478" y="4035778"/>
            <a:ext cx="3006941" cy="24538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7779484" y="4036425"/>
            <a:ext cx="3885961" cy="245251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4194721" y="4024783"/>
            <a:ext cx="3225593" cy="246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788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14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1802148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一、浮力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3" y="2153062"/>
            <a:ext cx="1930693" cy="51805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感受浮力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204167" y="2034058"/>
            <a:ext cx="9544454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水中的乒乓球、铁块和木块都受到水对它们的浮力，浮力方向是怎样的呢？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273473" y="3218921"/>
            <a:ext cx="2793960" cy="2115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4190941" y="3218921"/>
            <a:ext cx="2930696" cy="210908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8500343" y="3253846"/>
            <a:ext cx="2744810" cy="2109082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>
          <a:xfrm>
            <a:off x="457469" y="5334471"/>
            <a:ext cx="2657136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用手把乒乓球按入水中</a:t>
            </a:r>
          </a:p>
        </p:txBody>
      </p:sp>
      <p:sp>
        <p:nvSpPr>
          <p:cNvPr id="17" name="文本框 16"/>
          <p:cNvSpPr txBox="1"/>
          <p:nvPr>
            <p:custDataLst>
              <p:tags r:id="rId10"/>
            </p:custDataLst>
          </p:nvPr>
        </p:nvSpPr>
        <p:spPr>
          <a:xfrm>
            <a:off x="4603670" y="5334471"/>
            <a:ext cx="214417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把铁块从水中托出</a:t>
            </a:r>
          </a:p>
        </p:txBody>
      </p:sp>
      <p:sp>
        <p:nvSpPr>
          <p:cNvPr id="18" name="文本框 17"/>
          <p:cNvSpPr txBox="1"/>
          <p:nvPr>
            <p:custDataLst>
              <p:tags r:id="rId11"/>
            </p:custDataLst>
          </p:nvPr>
        </p:nvSpPr>
        <p:spPr>
          <a:xfrm>
            <a:off x="8635189" y="5362928"/>
            <a:ext cx="2657136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用细线把木块拉入水中</a:t>
            </a:r>
          </a:p>
        </p:txBody>
      </p:sp>
      <p:sp>
        <p:nvSpPr>
          <p:cNvPr id="19" name="文本框 18"/>
          <p:cNvSpPr txBox="1"/>
          <p:nvPr>
            <p:custDataLst>
              <p:tags r:id="rId12"/>
            </p:custDataLst>
          </p:nvPr>
        </p:nvSpPr>
        <p:spPr>
          <a:xfrm>
            <a:off x="273473" y="5892624"/>
            <a:ext cx="3383754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浮力是怎么产生的呢？</a:t>
            </a:r>
          </a:p>
        </p:txBody>
      </p:sp>
    </p:spTree>
    <p:extLst>
      <p:ext uri="{BB962C8B-B14F-4D97-AF65-F5344CB8AC3E}">
        <p14:creationId xmlns:p14="http://schemas.microsoft.com/office/powerpoint/2010/main" val="228023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2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4"/>
            </p:custDataLst>
          </p:nvPr>
        </p:nvSpPr>
        <p:spPr>
          <a:xfrm>
            <a:off x="273473" y="839494"/>
            <a:ext cx="2816014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二、浮力的产生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6" name="ShockwaveFlash4" r:id="rId5" imgW="7977505" imgH="4783455"/>
        </mc:Choice>
        <mc:Fallback>
          <p:control name="ShockwaveFlash4" r:id="rId5" imgW="7977505" imgH="4783455">
            <p:pic>
              <p:nvPicPr>
                <p:cNvPr id="0" name="ShockwaveFlash4"/>
                <p:cNvPicPr>
                  <a:picLocks noChangeArrowheads="1" noChangeShapeType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678238" y="1519238"/>
                  <a:ext cx="7915275" cy="48720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792191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2816014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二、浮力的产生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124790" y="1909880"/>
            <a:ext cx="3595475" cy="3229916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8896059" y="5139796"/>
            <a:ext cx="2351614" cy="56203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液体中的物块受力</a:t>
            </a: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273474" y="2068337"/>
            <a:ext cx="7407081" cy="234838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由图可知，浸入液体中的物体四周都有压强，压强随深度的增加而增大。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物块下部压强大，上部压强小，上下形成了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压力差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此压力差就是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浮力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，方向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向上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109465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2816014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三、测量浮力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73473" y="2107142"/>
            <a:ext cx="2700072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1.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曹冲称象的故事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574694" y="2345149"/>
            <a:ext cx="3780731" cy="2735792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273474" y="2762955"/>
            <a:ext cx="6889121" cy="291300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曹冲叫人把象牵到船上，等船身稳定了，在船舷上齐水面的地方，刻上标记。再叫人把象牵到岸上来，把大大小小的石头，一块一块地往船上装，等船身沉到刚刻标记时，停止装石头。称量船上的石块即可。</a:t>
            </a: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273473" y="5586706"/>
            <a:ext cx="8644010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这就是浮力利用和利用转换法测量浮力大小的故事。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但需要注意的是：船是漂浮在水面上的。</a:t>
            </a:r>
          </a:p>
        </p:txBody>
      </p:sp>
    </p:spTree>
    <p:extLst>
      <p:ext uri="{BB962C8B-B14F-4D97-AF65-F5344CB8AC3E}">
        <p14:creationId xmlns:p14="http://schemas.microsoft.com/office/powerpoint/2010/main" val="1456779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8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1550</Words>
  <Application>Microsoft Office PowerPoint</Application>
  <PresentationFormat>自定义</PresentationFormat>
  <Paragraphs>171</Paragraphs>
  <Slides>22</Slides>
  <Notes>21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PowerPoint 演示文稿</vt:lpstr>
      <vt:lpstr>2020-2021学年人教版八年级下册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4</cp:revision>
  <dcterms:created xsi:type="dcterms:W3CDTF">2021-02-22T07:19:52Z</dcterms:created>
  <dcterms:modified xsi:type="dcterms:W3CDTF">2021-02-22T08:43:31Z</dcterms:modified>
</cp:coreProperties>
</file>